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  <p:sldId id="262" r:id="rId6"/>
  </p:sldIdLst>
  <p:sldSz cx="6858000" cy="9144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547EBF"/>
          </p15:clr>
        </p15:guide>
        <p15:guide id="2" pos="96" userDrawn="1">
          <p15:clr>
            <a:srgbClr val="547EBF"/>
          </p15:clr>
        </p15:guide>
        <p15:guide id="3" pos="4224" userDrawn="1">
          <p15:clr>
            <a:srgbClr val="547EBF"/>
          </p15:clr>
        </p15:guide>
        <p15:guide id="4" orient="horz" pos="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77948E"/>
    <a:srgbClr val="5F6065"/>
    <a:srgbClr val="494E54"/>
    <a:srgbClr val="E6E6E6"/>
    <a:srgbClr val="D2DCDB"/>
    <a:srgbClr val="2F3C3B"/>
    <a:srgbClr val="779492"/>
    <a:srgbClr val="E4EAEA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2" autoAdjust="0"/>
    <p:restoredTop sz="94660"/>
  </p:normalViewPr>
  <p:slideViewPr>
    <p:cSldViewPr snapToGrid="0">
      <p:cViewPr>
        <p:scale>
          <a:sx n="125" d="100"/>
          <a:sy n="125" d="100"/>
        </p:scale>
        <p:origin x="2046" y="-24"/>
      </p:cViewPr>
      <p:guideLst>
        <p:guide pos="2160"/>
        <p:guide pos="96"/>
        <p:guide pos="4224"/>
        <p:guide orient="horz" pos="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 by Industry</c:v>
                </c:pt>
              </c:strCache>
            </c:strRef>
          </c:tx>
          <c:dPt>
            <c:idx val="0"/>
            <c:bubble3D val="0"/>
            <c:spPr>
              <a:solidFill>
                <a:srgbClr val="333F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DC-4282-988A-EAAA9BBCEBCE}"/>
              </c:ext>
            </c:extLst>
          </c:dPt>
          <c:dPt>
            <c:idx val="1"/>
            <c:bubble3D val="0"/>
            <c:spPr>
              <a:solidFill>
                <a:srgbClr val="77948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DC-4282-988A-EAAA9BBCEBCE}"/>
              </c:ext>
            </c:extLst>
          </c:dPt>
          <c:dPt>
            <c:idx val="2"/>
            <c:bubble3D val="0"/>
            <c:spPr>
              <a:solidFill>
                <a:srgbClr val="494E5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DC-4282-988A-EAAA9BBCEBCE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C4E-49A2-B8B1-84F7FB1DB5D2}"/>
              </c:ext>
            </c:extLst>
          </c:dPt>
          <c:dLbls>
            <c:dLbl>
              <c:idx val="0"/>
              <c:layout>
                <c:manualLayout>
                  <c:x val="-0.2134920963936412"/>
                  <c:y val="-2.19317408319286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DC-4282-988A-EAAA9BBCEBCE}"/>
                </c:ext>
              </c:extLst>
            </c:dLbl>
            <c:dLbl>
              <c:idx val="1"/>
              <c:layout>
                <c:manualLayout>
                  <c:x val="0.12470763498938861"/>
                  <c:y val="-0.1689140325513339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DC-4282-988A-EAAA9BBCEBCE}"/>
                </c:ext>
              </c:extLst>
            </c:dLbl>
            <c:dLbl>
              <c:idx val="2"/>
              <c:layout>
                <c:manualLayout>
                  <c:x val="0.20040671444357819"/>
                  <c:y val="8.1124564262288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57738161306585"/>
                      <c:h val="0.110101864335481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5DC-4282-988A-EAAA9BBCEBCE}"/>
                </c:ext>
              </c:extLst>
            </c:dLbl>
            <c:dLbl>
              <c:idx val="3"/>
              <c:layout>
                <c:manualLayout>
                  <c:x val="4.9212715130945203E-2"/>
                  <c:y val="0.13226174827626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4E-49A2-B8B1-84F7FB1DB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Branded Niche Manu</c:v>
                </c:pt>
                <c:pt idx="1">
                  <c:v>Event Services</c:v>
                </c:pt>
                <c:pt idx="2">
                  <c:v>Residential Services</c:v>
                </c:pt>
                <c:pt idx="3">
                  <c:v>Digital Services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C-4282-988A-EAAA9BBCEB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9-4540-A206-8268B96D19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69-4540-A206-8268B96D19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69-4540-A206-8268B96D19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E6B-4D7D-91DE-19B737B8E8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Branded Niche Manu</c:v>
                </c:pt>
                <c:pt idx="1">
                  <c:v>Event Services</c:v>
                </c:pt>
                <c:pt idx="2">
                  <c:v>Residential Services</c:v>
                </c:pt>
                <c:pt idx="3">
                  <c:v>Digital Services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00-49D6-A520-765D18399D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3628-1567-4411-BCF3-E4FD7573FC29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449D-DCE1-4C4B-BB3F-3E0A9BF78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0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3628-1567-4411-BCF3-E4FD7573FC29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449D-DCE1-4C4B-BB3F-3E0A9BF78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hyperlink" Target="mailto:bozzo@dubinclark.com" TargetMode="External"/><Relationship Id="rId39" Type="http://schemas.openxmlformats.org/officeDocument/2006/relationships/hyperlink" Target="mailto:hompesch@dubinclark.com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9.jpeg"/><Relationship Id="rId34" Type="http://schemas.openxmlformats.org/officeDocument/2006/relationships/image" Target="../media/image27.jpeg"/><Relationship Id="rId42" Type="http://schemas.openxmlformats.org/officeDocument/2006/relationships/image" Target="../media/image32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microsoft.com/office/2007/relationships/hdphoto" Target="../media/hdphoto2.wdp"/><Relationship Id="rId25" Type="http://schemas.openxmlformats.org/officeDocument/2006/relationships/image" Target="../media/image21.jpeg"/><Relationship Id="rId33" Type="http://schemas.openxmlformats.org/officeDocument/2006/relationships/image" Target="../media/image26.jpeg"/><Relationship Id="rId38" Type="http://schemas.openxmlformats.org/officeDocument/2006/relationships/image" Target="../media/image29.jpeg"/><Relationship Id="rId46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hyperlink" Target="mailto:cooperrider@dubinclark.com" TargetMode="External"/><Relationship Id="rId29" Type="http://schemas.openxmlformats.org/officeDocument/2006/relationships/image" Target="../media/image23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24" Type="http://schemas.openxmlformats.org/officeDocument/2006/relationships/hyperlink" Target="mailto:apthorp@dubinclark.com" TargetMode="External"/><Relationship Id="rId32" Type="http://schemas.openxmlformats.org/officeDocument/2006/relationships/hyperlink" Target="mailto:wolf@dubinclark.com" TargetMode="External"/><Relationship Id="rId37" Type="http://schemas.openxmlformats.org/officeDocument/2006/relationships/hyperlink" Target="mailto:paris@dubinclark.com" TargetMode="External"/><Relationship Id="rId40" Type="http://schemas.openxmlformats.org/officeDocument/2006/relationships/image" Target="../media/image30.png"/><Relationship Id="rId45" Type="http://schemas.openxmlformats.org/officeDocument/2006/relationships/image" Target="../media/image35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28" Type="http://schemas.openxmlformats.org/officeDocument/2006/relationships/image" Target="../media/image22.jpeg"/><Relationship Id="rId36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31" Type="http://schemas.openxmlformats.org/officeDocument/2006/relationships/image" Target="../media/image25.png"/><Relationship Id="rId44" Type="http://schemas.openxmlformats.org/officeDocument/2006/relationships/image" Target="../media/image34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hyperlink" Target="mailto:broullire@dubinclark.com" TargetMode="External"/><Relationship Id="rId27" Type="http://schemas.openxmlformats.org/officeDocument/2006/relationships/hyperlink" Target="mailto:lamb@dubinclark.com" TargetMode="External"/><Relationship Id="rId30" Type="http://schemas.openxmlformats.org/officeDocument/2006/relationships/image" Target="../media/image24.png"/><Relationship Id="rId35" Type="http://schemas.openxmlformats.org/officeDocument/2006/relationships/hyperlink" Target="mailto:caracciolo@dubinclark.com" TargetMode="External"/><Relationship Id="rId43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402A20-06EC-42A6-B5AB-F95C339C7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99"/>
          <a:stretch/>
        </p:blipFill>
        <p:spPr bwMode="auto">
          <a:xfrm>
            <a:off x="5863882" y="144836"/>
            <a:ext cx="675537" cy="53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008B37-5A70-422A-B0BA-F2A21154FA1A}"/>
              </a:ext>
            </a:extLst>
          </p:cNvPr>
          <p:cNvCxnSpPr>
            <a:cxnSpLocks/>
          </p:cNvCxnSpPr>
          <p:nvPr/>
        </p:nvCxnSpPr>
        <p:spPr>
          <a:xfrm>
            <a:off x="304800" y="724435"/>
            <a:ext cx="624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63CD406-E2D3-4768-8C97-C95076C90DF0}"/>
              </a:ext>
            </a:extLst>
          </p:cNvPr>
          <p:cNvGrpSpPr/>
          <p:nvPr/>
        </p:nvGrpSpPr>
        <p:grpSpPr>
          <a:xfrm>
            <a:off x="225778" y="2161538"/>
            <a:ext cx="6403622" cy="1024762"/>
            <a:chOff x="262602" y="2358794"/>
            <a:chExt cx="6366798" cy="12426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849B37-95CF-441F-AAE0-04DA2D6F0B4F}"/>
                </a:ext>
              </a:extLst>
            </p:cNvPr>
            <p:cNvSpPr/>
            <p:nvPr/>
          </p:nvSpPr>
          <p:spPr>
            <a:xfrm>
              <a:off x="262602" y="2358794"/>
              <a:ext cx="1174314" cy="1179576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FF21C60-5D93-4475-B51D-7F5BBE64C8EF}"/>
                </a:ext>
              </a:extLst>
            </p:cNvPr>
            <p:cNvSpPr/>
            <p:nvPr/>
          </p:nvSpPr>
          <p:spPr>
            <a:xfrm>
              <a:off x="1526720" y="2358794"/>
              <a:ext cx="1208316" cy="1179576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6E4DD6-B6AD-4FD8-9F53-64FE9D737205}"/>
                </a:ext>
              </a:extLst>
            </p:cNvPr>
            <p:cNvSpPr/>
            <p:nvPr/>
          </p:nvSpPr>
          <p:spPr>
            <a:xfrm>
              <a:off x="2824841" y="2358794"/>
              <a:ext cx="1208316" cy="1179576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434133-D2C6-4709-98B1-765FA968D7A3}"/>
                </a:ext>
              </a:extLst>
            </p:cNvPr>
            <p:cNvSpPr/>
            <p:nvPr/>
          </p:nvSpPr>
          <p:spPr>
            <a:xfrm>
              <a:off x="4122961" y="2358794"/>
              <a:ext cx="1208316" cy="1179576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CC5138-A557-4D23-A301-51944EDED97D}"/>
                </a:ext>
              </a:extLst>
            </p:cNvPr>
            <p:cNvSpPr/>
            <p:nvPr/>
          </p:nvSpPr>
          <p:spPr>
            <a:xfrm>
              <a:off x="5421084" y="2358794"/>
              <a:ext cx="1208316" cy="1179576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12BF5E-52D5-4344-8776-C88D00F9F811}"/>
                </a:ext>
              </a:extLst>
            </p:cNvPr>
            <p:cNvSpPr txBox="1"/>
            <p:nvPr/>
          </p:nvSpPr>
          <p:spPr>
            <a:xfrm>
              <a:off x="363998" y="2575092"/>
              <a:ext cx="937520" cy="5909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2000" dirty="0">
                  <a:solidFill>
                    <a:srgbClr val="2F3C3B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1984</a:t>
              </a:r>
              <a:endParaRPr lang="en-US" sz="10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>
                <a:spcAft>
                  <a:spcPts val="200"/>
                </a:spcAft>
              </a:pPr>
              <a:r>
                <a:rPr lang="en-US" sz="1000" dirty="0">
                  <a:solidFill>
                    <a:srgbClr val="2F3C3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Established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190DEA-7BE9-47C8-9D1E-BE54C9EBFE07}"/>
                </a:ext>
              </a:extLst>
            </p:cNvPr>
            <p:cNvSpPr txBox="1"/>
            <p:nvPr/>
          </p:nvSpPr>
          <p:spPr>
            <a:xfrm>
              <a:off x="1662118" y="2575092"/>
              <a:ext cx="988875" cy="8086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2000" dirty="0">
                  <a:solidFill>
                    <a:srgbClr val="2F3C3B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$400M+</a:t>
              </a:r>
            </a:p>
            <a:p>
              <a:pPr algn="ctr">
                <a:spcAft>
                  <a:spcPts val="200"/>
                </a:spcAft>
              </a:pPr>
              <a:r>
                <a:rPr lang="en-US" sz="1000" dirty="0">
                  <a:solidFill>
                    <a:srgbClr val="2F3C3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Current</a:t>
              </a:r>
            </a:p>
            <a:p>
              <a:pPr algn="ctr">
                <a:spcAft>
                  <a:spcPts val="200"/>
                </a:spcAft>
              </a:pPr>
              <a:r>
                <a:rPr lang="en-US" sz="1000" dirty="0">
                  <a:solidFill>
                    <a:srgbClr val="2F3C3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AUM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E20DF60-023C-49CD-B834-7ED15D109336}"/>
                </a:ext>
              </a:extLst>
            </p:cNvPr>
            <p:cNvSpPr txBox="1"/>
            <p:nvPr/>
          </p:nvSpPr>
          <p:spPr>
            <a:xfrm>
              <a:off x="2946873" y="2575092"/>
              <a:ext cx="964253" cy="8086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F3C3B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100+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F3C3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Total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F3C3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Transactions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B2DA19B-48CC-4EF9-BE50-3FD860C985BD}"/>
                </a:ext>
              </a:extLst>
            </p:cNvPr>
            <p:cNvSpPr txBox="1"/>
            <p:nvPr/>
          </p:nvSpPr>
          <p:spPr>
            <a:xfrm>
              <a:off x="4200567" y="2575092"/>
              <a:ext cx="1053104" cy="8086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F3C3B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15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F3C3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Current Portfolio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rgbClr val="2F3C3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Companies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3C3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F15A56D-1953-4F62-A4B7-69BA521ACF07}"/>
                </a:ext>
              </a:extLst>
            </p:cNvPr>
            <p:cNvSpPr txBox="1"/>
            <p:nvPr/>
          </p:nvSpPr>
          <p:spPr>
            <a:xfrm>
              <a:off x="5533803" y="2575092"/>
              <a:ext cx="982879" cy="10263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srgbClr val="2F3C3B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20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3C3B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endParaRPr>
            </a:p>
            <a:p>
              <a:pPr lvl="0" algn="ctr">
                <a:spcAft>
                  <a:spcPts val="200"/>
                </a:spcAf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F3C3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Team </a:t>
              </a:r>
            </a:p>
            <a:p>
              <a:pPr lvl="0" algn="ctr">
                <a:spcAft>
                  <a:spcPts val="200"/>
                </a:spcAft>
                <a:defRPr/>
              </a:pPr>
              <a:r>
                <a:rPr lang="en-US" sz="1000" dirty="0">
                  <a:solidFill>
                    <a:srgbClr val="2F3C3B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Members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F3C3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F3C3B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F3E93FE-D324-454F-90C4-F47474C626A3}"/>
              </a:ext>
            </a:extLst>
          </p:cNvPr>
          <p:cNvGrpSpPr/>
          <p:nvPr/>
        </p:nvGrpSpPr>
        <p:grpSpPr>
          <a:xfrm>
            <a:off x="0" y="0"/>
            <a:ext cx="6858000" cy="890337"/>
            <a:chOff x="0" y="1"/>
            <a:chExt cx="6858000" cy="86540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924431A-A20E-4558-BF13-CE23529FB5DD}"/>
                </a:ext>
              </a:extLst>
            </p:cNvPr>
            <p:cNvSpPr/>
            <p:nvPr/>
          </p:nvSpPr>
          <p:spPr>
            <a:xfrm>
              <a:off x="0" y="1"/>
              <a:ext cx="6858000" cy="819688"/>
            </a:xfrm>
            <a:prstGeom prst="rect">
              <a:avLst/>
            </a:prstGeom>
            <a:solidFill>
              <a:srgbClr val="2F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716011F-B034-408C-B946-F29E04E4E218}"/>
                </a:ext>
              </a:extLst>
            </p:cNvPr>
            <p:cNvSpPr/>
            <p:nvPr/>
          </p:nvSpPr>
          <p:spPr>
            <a:xfrm>
              <a:off x="0" y="819688"/>
              <a:ext cx="6858000" cy="45719"/>
            </a:xfrm>
            <a:prstGeom prst="rect">
              <a:avLst/>
            </a:prstGeom>
            <a:solidFill>
              <a:srgbClr val="7794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B31321-C779-4AE7-974B-0939669C181F}"/>
              </a:ext>
            </a:extLst>
          </p:cNvPr>
          <p:cNvGrpSpPr/>
          <p:nvPr/>
        </p:nvGrpSpPr>
        <p:grpSpPr>
          <a:xfrm>
            <a:off x="223856" y="3296762"/>
            <a:ext cx="6331783" cy="1903085"/>
            <a:chOff x="242710" y="3895807"/>
            <a:chExt cx="6189976" cy="19030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889EFB-757D-419B-B1F6-EE8C9211D7DA}"/>
                </a:ext>
              </a:extLst>
            </p:cNvPr>
            <p:cNvSpPr txBox="1"/>
            <p:nvPr/>
          </p:nvSpPr>
          <p:spPr>
            <a:xfrm>
              <a:off x="244286" y="3895807"/>
              <a:ext cx="2996076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400"/>
                </a:spcAft>
              </a:pPr>
              <a:r>
                <a:rPr lang="en-US" sz="11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Philosophy</a:t>
              </a:r>
              <a:r>
                <a:rPr lang="en-US" sz="1100" dirty="0"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  <a:endParaRPr lang="en-US"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Invest for the long-term success of the business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Maintain values and culture – build on what has already been achieved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Encourage continuity of management and path for future advancement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Ensure additional capital is available to support future growth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Complement internal growth with targeted add-on acquisitions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E33D04-C3E9-4EA2-A285-38512C415447}"/>
                </a:ext>
              </a:extLst>
            </p:cNvPr>
            <p:cNvSpPr txBox="1"/>
            <p:nvPr/>
          </p:nvSpPr>
          <p:spPr>
            <a:xfrm>
              <a:off x="3550633" y="3895807"/>
              <a:ext cx="2882053" cy="1826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400"/>
                </a:spcAft>
              </a:pPr>
              <a:r>
                <a:rPr lang="en-US" sz="11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Criteria</a:t>
              </a:r>
              <a:r>
                <a:rPr lang="en-US" sz="1100" dirty="0">
                  <a:latin typeface="Roboto Black" panose="02000000000000000000" pitchFamily="2" charset="0"/>
                  <a:ea typeface="Roboto Black" panose="02000000000000000000" pitchFamily="2" charset="0"/>
                </a:rPr>
                <a:t> 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Branded niche manufacturers and specialty service providers 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Revenue: $5-100M+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EBITDA: $1-10M+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Adjusted EBITDA margin: &gt;10%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Founder-owned, family-run businesses 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Minimal customer concentration</a:t>
              </a: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Headquartered in United States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88C3FAF-AE33-47CA-8371-1F157B6C421E}"/>
                </a:ext>
              </a:extLst>
            </p:cNvPr>
            <p:cNvCxnSpPr>
              <a:cxnSpLocks/>
            </p:cNvCxnSpPr>
            <p:nvPr/>
          </p:nvCxnSpPr>
          <p:spPr>
            <a:xfrm>
              <a:off x="242710" y="4148027"/>
              <a:ext cx="2949939" cy="0"/>
            </a:xfrm>
            <a:prstGeom prst="line">
              <a:avLst/>
            </a:prstGeom>
            <a:ln>
              <a:solidFill>
                <a:srgbClr val="779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A37A302-18A4-46F2-BD3D-D1BA2C47D605}"/>
                </a:ext>
              </a:extLst>
            </p:cNvPr>
            <p:cNvCxnSpPr>
              <a:cxnSpLocks/>
            </p:cNvCxnSpPr>
            <p:nvPr/>
          </p:nvCxnSpPr>
          <p:spPr>
            <a:xfrm>
              <a:off x="3539362" y="4148027"/>
              <a:ext cx="2860547" cy="0"/>
            </a:xfrm>
            <a:prstGeom prst="line">
              <a:avLst/>
            </a:prstGeom>
            <a:ln>
              <a:solidFill>
                <a:srgbClr val="779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AE68168-FF28-454A-BF36-5C68F0A96D61}"/>
              </a:ext>
            </a:extLst>
          </p:cNvPr>
          <p:cNvGrpSpPr/>
          <p:nvPr/>
        </p:nvGrpSpPr>
        <p:grpSpPr>
          <a:xfrm>
            <a:off x="225778" y="1028469"/>
            <a:ext cx="6403622" cy="982974"/>
            <a:chOff x="242032" y="503938"/>
            <a:chExt cx="6403622" cy="9829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BAB9D6-F79C-4AD5-9117-3066C60A3929}"/>
                </a:ext>
              </a:extLst>
            </p:cNvPr>
            <p:cNvSpPr txBox="1"/>
            <p:nvPr/>
          </p:nvSpPr>
          <p:spPr>
            <a:xfrm>
              <a:off x="248974" y="820063"/>
              <a:ext cx="6396680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10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Dubin Clark partners with outstanding management teams with the goal of building world class businesses. Our cooperative approach includes providing the capital necessary to support internal growth, completing add-on acquisitions to build market share, and developing new and innovative strategies for the future, all while protecting the independence, culture and values that made the company successful.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C07F24-5DA4-4E8C-9316-FBD54FE02203}"/>
                </a:ext>
              </a:extLst>
            </p:cNvPr>
            <p:cNvSpPr txBox="1"/>
            <p:nvPr/>
          </p:nvSpPr>
          <p:spPr>
            <a:xfrm>
              <a:off x="242032" y="503938"/>
              <a:ext cx="637653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Roboto Medium" panose="02000000000000000000" pitchFamily="2" charset="0"/>
                  <a:ea typeface="Roboto Medium" panose="02000000000000000000" pitchFamily="2" charset="0"/>
                  <a:cs typeface="Segoe UI Semibold" panose="020B0702040204020203" pitchFamily="34" charset="0"/>
                </a:rPr>
                <a:t>Transforming Niche Market Leaders in the Lower Middle Market </a:t>
              </a:r>
              <a:endParaRPr lang="en-US" sz="1600" dirty="0">
                <a:latin typeface="Roboto Medium" panose="02000000000000000000" pitchFamily="2" charset="0"/>
                <a:ea typeface="Roboto Medium" panose="02000000000000000000" pitchFamily="2" charset="0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9018E962-FDCE-4D1D-BDB3-9FD36737E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99"/>
          <a:stretch/>
        </p:blipFill>
        <p:spPr bwMode="auto">
          <a:xfrm>
            <a:off x="232721" y="166802"/>
            <a:ext cx="705742" cy="5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6BD4A5-1107-4E8A-8B41-7C0B9180144D}"/>
              </a:ext>
            </a:extLst>
          </p:cNvPr>
          <p:cNvGrpSpPr/>
          <p:nvPr/>
        </p:nvGrpSpPr>
        <p:grpSpPr>
          <a:xfrm>
            <a:off x="216567" y="5294413"/>
            <a:ext cx="6424866" cy="1608369"/>
            <a:chOff x="178841" y="5644403"/>
            <a:chExt cx="6462085" cy="159315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BC5FC4-E069-4E77-9BD9-1289F5CC8400}"/>
                </a:ext>
              </a:extLst>
            </p:cNvPr>
            <p:cNvSpPr/>
            <p:nvPr/>
          </p:nvSpPr>
          <p:spPr>
            <a:xfrm>
              <a:off x="188105" y="5644403"/>
              <a:ext cx="6452821" cy="1544737"/>
            </a:xfrm>
            <a:prstGeom prst="rect">
              <a:avLst/>
            </a:prstGeom>
            <a:solidFill>
              <a:srgbClr val="E4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D0629A6-DD23-4A65-9781-7A034C2D908A}"/>
                </a:ext>
              </a:extLst>
            </p:cNvPr>
            <p:cNvGrpSpPr/>
            <p:nvPr/>
          </p:nvGrpSpPr>
          <p:grpSpPr>
            <a:xfrm>
              <a:off x="231069" y="5702349"/>
              <a:ext cx="6398331" cy="203188"/>
              <a:chOff x="194973" y="6144785"/>
              <a:chExt cx="6398331" cy="203188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EE5CB5-03F8-4FE5-B564-8168507D8A53}"/>
                  </a:ext>
                </a:extLst>
              </p:cNvPr>
              <p:cNvSpPr txBox="1"/>
              <p:nvPr/>
            </p:nvSpPr>
            <p:spPr>
              <a:xfrm>
                <a:off x="202006" y="6144785"/>
                <a:ext cx="6391298" cy="1747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Investing Where We Have Expertise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6AFBE98-0066-419A-B2F2-EEFCE1804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973" y="6347973"/>
                <a:ext cx="6345910" cy="0"/>
              </a:xfrm>
              <a:prstGeom prst="line">
                <a:avLst/>
              </a:prstGeom>
              <a:ln>
                <a:solidFill>
                  <a:srgbClr val="7794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27D2E6-A5AC-4E93-A1C6-2CF8AFF38202}"/>
                </a:ext>
              </a:extLst>
            </p:cNvPr>
            <p:cNvSpPr txBox="1"/>
            <p:nvPr/>
          </p:nvSpPr>
          <p:spPr>
            <a:xfrm>
              <a:off x="178841" y="6034733"/>
              <a:ext cx="6248388" cy="12028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64465">
                <a:lnSpc>
                  <a:spcPct val="100000"/>
                </a:lnSpc>
                <a:spcBef>
                  <a:spcPts val="1225"/>
                </a:spcBef>
              </a:pP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Actively</a:t>
              </a:r>
              <a:r>
                <a:rPr lang="en-US" sz="900" spc="6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5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searching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for</a:t>
              </a:r>
              <a:r>
                <a:rPr lang="en-US" sz="900" spc="7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opportunities</a:t>
              </a:r>
              <a:r>
                <a:rPr lang="en-US" sz="900" spc="6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in</a:t>
              </a:r>
              <a:r>
                <a:rPr lang="en-US" sz="900" spc="5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the</a:t>
              </a:r>
              <a:r>
                <a:rPr lang="en-US" sz="900" spc="4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following</a:t>
              </a:r>
              <a:r>
                <a:rPr lang="en-US" sz="900" spc="9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5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segments:</a:t>
              </a:r>
              <a:endParaRPr lang="en-US" sz="9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336550" indent="-172085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tabLst>
                  <a:tab pos="336550" algn="l"/>
                </a:tabLst>
              </a:pP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Residential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&amp;</a:t>
              </a:r>
              <a:r>
                <a:rPr lang="en-US" sz="900" spc="9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6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Business</a:t>
              </a:r>
              <a:r>
                <a:rPr lang="en-US" sz="900" spc="1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4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Services</a:t>
              </a:r>
              <a:r>
                <a:rPr lang="en-US" sz="900" spc="6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(exterior services,</a:t>
              </a:r>
              <a:r>
                <a:rPr lang="en-US" sz="900" spc="8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-4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HVAC,</a:t>
              </a:r>
              <a:r>
                <a:rPr lang="en-US" sz="900" spc="9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plumbing,</a:t>
              </a:r>
              <a:r>
                <a:rPr lang="en-US" sz="900" spc="5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pest</a:t>
              </a:r>
              <a:r>
                <a:rPr lang="en-US" sz="900" spc="1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control,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lawn</a:t>
              </a:r>
              <a:r>
                <a:rPr lang="en-US" sz="900" spc="6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spray,</a:t>
              </a:r>
              <a:r>
                <a:rPr lang="en-US" sz="900" spc="1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tree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service,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-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etc.)</a:t>
              </a:r>
              <a:endParaRPr lang="en-US" sz="9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336550" indent="-172085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tabLst>
                  <a:tab pos="336550" algn="l"/>
                </a:tabLst>
              </a:pP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Commercial</a:t>
              </a:r>
              <a:r>
                <a:rPr lang="en-US" sz="900" spc="2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&amp;</a:t>
              </a:r>
              <a:r>
                <a:rPr lang="en-US" sz="900" spc="1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Facility </a:t>
              </a:r>
              <a:r>
                <a:rPr lang="en-US" sz="900" spc="4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Services</a:t>
              </a:r>
              <a:r>
                <a:rPr lang="en-US" sz="900" spc="3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(water</a:t>
              </a:r>
              <a:r>
                <a:rPr lang="en-US" sz="900" spc="2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14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/</a:t>
              </a:r>
              <a:r>
                <a:rPr lang="en-US" sz="900" spc="3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mold</a:t>
              </a:r>
              <a:r>
                <a:rPr lang="en-US" sz="900" spc="1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remediation,</a:t>
              </a:r>
              <a:r>
                <a:rPr lang="en-US" sz="900" spc="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property</a:t>
              </a:r>
              <a:r>
                <a:rPr lang="en-US" sz="900" spc="2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5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management,</a:t>
              </a:r>
              <a:r>
                <a:rPr lang="en-US" sz="900" spc="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pipe</a:t>
              </a:r>
              <a:r>
                <a:rPr lang="en-US" sz="900" spc="2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-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maintenance)</a:t>
              </a:r>
              <a:endParaRPr lang="en-US" sz="9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336550" indent="-172085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tabLst>
                  <a:tab pos="336550" algn="l"/>
                </a:tabLst>
              </a:pP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Event Services (</a:t>
              </a:r>
              <a:r>
                <a:rPr lang="en-US" sz="900" spc="-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rental equipment &amp; services for weddings, corporate events, sporting events, etc.)</a:t>
              </a:r>
              <a:endParaRPr lang="en-US" sz="9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336550" indent="-172085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tabLst>
                  <a:tab pos="336550" algn="l"/>
                </a:tabLst>
              </a:pP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IT</a:t>
              </a:r>
              <a:r>
                <a:rPr lang="en-US" sz="900" spc="7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4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Services</a:t>
              </a:r>
              <a:r>
                <a:rPr lang="en-US" sz="900" spc="5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6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(managed</a:t>
              </a:r>
              <a:r>
                <a:rPr lang="en-US" sz="900" spc="4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services,</a:t>
              </a:r>
              <a:r>
                <a:rPr lang="en-US" sz="900" spc="7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migration</a:t>
              </a:r>
              <a:r>
                <a:rPr lang="en-US" sz="900" spc="6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services,</a:t>
              </a:r>
              <a:r>
                <a:rPr lang="en-US" sz="900" spc="6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security</a:t>
              </a:r>
              <a:r>
                <a:rPr lang="en-US" sz="900" spc="6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services,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strategy</a:t>
              </a:r>
              <a:r>
                <a:rPr lang="en-US" sz="900" spc="6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6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and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6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business</a:t>
              </a:r>
              <a:r>
                <a:rPr lang="en-US" sz="900" spc="8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-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transformation)</a:t>
              </a:r>
              <a:endParaRPr lang="en-US" sz="9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336550" indent="-172085">
                <a:lnSpc>
                  <a:spcPct val="100000"/>
                </a:lnSpc>
                <a:spcBef>
                  <a:spcPts val="300"/>
                </a:spcBef>
                <a:buFont typeface="Arial"/>
                <a:buChar char="•"/>
                <a:tabLst>
                  <a:tab pos="336550" algn="l"/>
                </a:tabLst>
              </a:pP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Automotive (collision, aftermarket parts,</a:t>
              </a:r>
              <a:r>
                <a:rPr lang="en-US" sz="900" spc="6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truck,</a:t>
              </a:r>
              <a:r>
                <a:rPr lang="en-US" sz="900" spc="8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7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Jeep, EV</a:t>
              </a:r>
              <a:r>
                <a:rPr lang="en-US" sz="900" spc="-2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,</a:t>
              </a:r>
              <a:r>
                <a:rPr lang="en-US" sz="900" spc="1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5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golf</a:t>
              </a:r>
              <a:r>
                <a:rPr lang="en-US" sz="900" spc="8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cart,</a:t>
              </a:r>
              <a:r>
                <a:rPr lang="en-US" sz="900" spc="85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sz="900" spc="-1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etc.)</a:t>
              </a:r>
              <a:endParaRPr lang="en-US" sz="9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>
                <a:spcAft>
                  <a:spcPts val="300"/>
                </a:spcAft>
              </a:pPr>
              <a:endParaRPr lang="en-US" sz="9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171450" indent="-1714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US" sz="1000" dirty="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aphicFrame>
        <p:nvGraphicFramePr>
          <p:cNvPr id="150" name="Chart 149">
            <a:extLst>
              <a:ext uri="{FF2B5EF4-FFF2-40B4-BE49-F238E27FC236}">
                <a16:creationId xmlns:a16="http://schemas.microsoft.com/office/drawing/2014/main" id="{979D7595-EB2E-42B8-B193-63D7F913B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357264"/>
              </p:ext>
            </p:extLst>
          </p:nvPr>
        </p:nvGraphicFramePr>
        <p:xfrm>
          <a:off x="3428999" y="7049725"/>
          <a:ext cx="2243343" cy="1599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E909152-7C50-A481-77CF-5D3172070872}"/>
              </a:ext>
            </a:extLst>
          </p:cNvPr>
          <p:cNvGrpSpPr/>
          <p:nvPr/>
        </p:nvGrpSpPr>
        <p:grpSpPr>
          <a:xfrm>
            <a:off x="5510672" y="7435422"/>
            <a:ext cx="1346317" cy="153119"/>
            <a:chOff x="5964896" y="7398859"/>
            <a:chExt cx="1346317" cy="153119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53B6234-89F9-4977-944D-1D81BD4F855E}"/>
                </a:ext>
              </a:extLst>
            </p:cNvPr>
            <p:cNvSpPr txBox="1"/>
            <p:nvPr/>
          </p:nvSpPr>
          <p:spPr>
            <a:xfrm>
              <a:off x="6107442" y="7398859"/>
              <a:ext cx="1203771" cy="153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Branded Niche Mfg.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1B20F6B-81C5-470D-A501-AFDEC92CBC6F}"/>
                </a:ext>
              </a:extLst>
            </p:cNvPr>
            <p:cNvSpPr/>
            <p:nvPr/>
          </p:nvSpPr>
          <p:spPr>
            <a:xfrm>
              <a:off x="5964896" y="7424618"/>
              <a:ext cx="101600" cy="1016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7DC525-CDE9-E67A-66D4-28AF11F355DC}"/>
              </a:ext>
            </a:extLst>
          </p:cNvPr>
          <p:cNvGrpSpPr/>
          <p:nvPr/>
        </p:nvGrpSpPr>
        <p:grpSpPr>
          <a:xfrm>
            <a:off x="5510672" y="7655728"/>
            <a:ext cx="1341533" cy="153119"/>
            <a:chOff x="5964896" y="7624043"/>
            <a:chExt cx="1341533" cy="15311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02149B3-8955-4A3A-A169-609BEF09881A}"/>
                </a:ext>
              </a:extLst>
            </p:cNvPr>
            <p:cNvSpPr txBox="1"/>
            <p:nvPr/>
          </p:nvSpPr>
          <p:spPr>
            <a:xfrm>
              <a:off x="6107442" y="7624043"/>
              <a:ext cx="1198987" cy="153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Event Services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98544BA-6233-45FC-925A-C5A3E74B2D34}"/>
                </a:ext>
              </a:extLst>
            </p:cNvPr>
            <p:cNvSpPr/>
            <p:nvPr/>
          </p:nvSpPr>
          <p:spPr>
            <a:xfrm>
              <a:off x="5964896" y="7649802"/>
              <a:ext cx="101600" cy="101600"/>
            </a:xfrm>
            <a:prstGeom prst="rect">
              <a:avLst/>
            </a:prstGeom>
            <a:solidFill>
              <a:srgbClr val="779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FA24A8-9B8B-FB9B-81D0-378023AEFE85}"/>
              </a:ext>
            </a:extLst>
          </p:cNvPr>
          <p:cNvGrpSpPr/>
          <p:nvPr/>
        </p:nvGrpSpPr>
        <p:grpSpPr>
          <a:xfrm>
            <a:off x="5510672" y="7876034"/>
            <a:ext cx="1341532" cy="153119"/>
            <a:chOff x="5964896" y="7828520"/>
            <a:chExt cx="1341532" cy="153119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DA78069-4D10-4B1D-B3E6-08CAD7BED687}"/>
                </a:ext>
              </a:extLst>
            </p:cNvPr>
            <p:cNvSpPr txBox="1"/>
            <p:nvPr/>
          </p:nvSpPr>
          <p:spPr>
            <a:xfrm>
              <a:off x="6107442" y="7828520"/>
              <a:ext cx="1198986" cy="153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Residential Services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8C48D49-A5C0-4B4F-9E21-9A018FC4B5F5}"/>
                </a:ext>
              </a:extLst>
            </p:cNvPr>
            <p:cNvSpPr/>
            <p:nvPr/>
          </p:nvSpPr>
          <p:spPr>
            <a:xfrm>
              <a:off x="5964896" y="7854279"/>
              <a:ext cx="101600" cy="101600"/>
            </a:xfrm>
            <a:prstGeom prst="rect">
              <a:avLst/>
            </a:prstGeom>
            <a:solidFill>
              <a:srgbClr val="494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63DDE69D-3440-42C2-B2BD-8FBED15031E7}"/>
              </a:ext>
            </a:extLst>
          </p:cNvPr>
          <p:cNvSpPr txBox="1"/>
          <p:nvPr/>
        </p:nvSpPr>
        <p:spPr>
          <a:xfrm>
            <a:off x="4262563" y="6872232"/>
            <a:ext cx="1761875" cy="187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Investments by Industry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A6416D8-7268-47AE-97A0-8AFDDCE895F1}"/>
              </a:ext>
            </a:extLst>
          </p:cNvPr>
          <p:cNvCxnSpPr>
            <a:cxnSpLocks/>
          </p:cNvCxnSpPr>
          <p:nvPr/>
        </p:nvCxnSpPr>
        <p:spPr>
          <a:xfrm>
            <a:off x="3429001" y="6932657"/>
            <a:ext cx="0" cy="1554480"/>
          </a:xfrm>
          <a:prstGeom prst="line">
            <a:avLst/>
          </a:prstGeom>
          <a:ln>
            <a:solidFill>
              <a:srgbClr val="779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F8833E3-431D-B8AF-47D1-EB96D6638F8E}"/>
              </a:ext>
            </a:extLst>
          </p:cNvPr>
          <p:cNvGrpSpPr/>
          <p:nvPr/>
        </p:nvGrpSpPr>
        <p:grpSpPr>
          <a:xfrm>
            <a:off x="0" y="8794032"/>
            <a:ext cx="6858000" cy="349955"/>
            <a:chOff x="0" y="8871425"/>
            <a:chExt cx="6858000" cy="27257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5EC1C3A-2834-D839-91F9-E1E6A72D7BDF}"/>
                </a:ext>
              </a:extLst>
            </p:cNvPr>
            <p:cNvSpPr/>
            <p:nvPr/>
          </p:nvSpPr>
          <p:spPr>
            <a:xfrm>
              <a:off x="0" y="8871425"/>
              <a:ext cx="6858000" cy="272575"/>
            </a:xfrm>
            <a:prstGeom prst="rect">
              <a:avLst/>
            </a:prstGeom>
            <a:solidFill>
              <a:srgbClr val="2F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6EC4092-7043-F836-25F7-F75A778D9810}"/>
                </a:ext>
              </a:extLst>
            </p:cNvPr>
            <p:cNvSpPr txBox="1"/>
            <p:nvPr/>
          </p:nvSpPr>
          <p:spPr>
            <a:xfrm>
              <a:off x="232720" y="8913944"/>
              <a:ext cx="1328994" cy="95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Dubin Clark &amp; Company, Inc.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BDBBDED-FB7E-DE52-FA27-8E2A0D3BDF03}"/>
                </a:ext>
              </a:extLst>
            </p:cNvPr>
            <p:cNvSpPr txBox="1"/>
            <p:nvPr/>
          </p:nvSpPr>
          <p:spPr>
            <a:xfrm>
              <a:off x="2069446" y="8913944"/>
              <a:ext cx="1689753" cy="191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i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HQ </a:t>
              </a:r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- 1030 Second Street South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Jacksonville Beach, FL 32250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6CF4019-9FBB-F7C1-D58D-5F8109F667EB}"/>
                </a:ext>
              </a:extLst>
            </p:cNvPr>
            <p:cNvSpPr txBox="1"/>
            <p:nvPr/>
          </p:nvSpPr>
          <p:spPr>
            <a:xfrm>
              <a:off x="3970868" y="8913944"/>
              <a:ext cx="1083610" cy="191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500 South Pointe Drive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Miami Beach, FL 33139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DA39EAF-E1CE-B105-98DB-192669D476C7}"/>
                </a:ext>
              </a:extLst>
            </p:cNvPr>
            <p:cNvSpPr txBox="1"/>
            <p:nvPr/>
          </p:nvSpPr>
          <p:spPr>
            <a:xfrm>
              <a:off x="5557173" y="8913944"/>
              <a:ext cx="1025804" cy="191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Office: (904) 799-1984</a:t>
              </a:r>
            </a:p>
            <a:p>
              <a:r>
                <a:rPr lang="de-DE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www.dubinclark.com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9C4031-F3D3-24BD-9941-5F0569DE319A}"/>
              </a:ext>
            </a:extLst>
          </p:cNvPr>
          <p:cNvGrpSpPr/>
          <p:nvPr/>
        </p:nvGrpSpPr>
        <p:grpSpPr>
          <a:xfrm>
            <a:off x="5510672" y="8096341"/>
            <a:ext cx="1341532" cy="153119"/>
            <a:chOff x="5964896" y="8059778"/>
            <a:chExt cx="1341532" cy="1531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DCBC08-5839-91B2-AA71-D70FE5E2937B}"/>
                </a:ext>
              </a:extLst>
            </p:cNvPr>
            <p:cNvSpPr txBox="1"/>
            <p:nvPr/>
          </p:nvSpPr>
          <p:spPr>
            <a:xfrm>
              <a:off x="6107442" y="8059778"/>
              <a:ext cx="1198986" cy="153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Digital Services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F22732-9C73-0FAF-3494-EB828B09D9D0}"/>
                </a:ext>
              </a:extLst>
            </p:cNvPr>
            <p:cNvSpPr/>
            <p:nvPr/>
          </p:nvSpPr>
          <p:spPr>
            <a:xfrm>
              <a:off x="5964896" y="8085537"/>
              <a:ext cx="101600" cy="10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43FDDE-D6E2-0DF4-8FA6-6D5C229915D5}"/>
              </a:ext>
            </a:extLst>
          </p:cNvPr>
          <p:cNvSpPr txBox="1"/>
          <p:nvPr/>
        </p:nvSpPr>
        <p:spPr>
          <a:xfrm>
            <a:off x="2464482" y="8038784"/>
            <a:ext cx="365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1D3C0-9CD1-E711-C011-153A98D2F3EB}"/>
              </a:ext>
            </a:extLst>
          </p:cNvPr>
          <p:cNvSpPr txBox="1"/>
          <p:nvPr/>
        </p:nvSpPr>
        <p:spPr>
          <a:xfrm>
            <a:off x="1142009" y="231636"/>
            <a:ext cx="56577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4610">
              <a:spcBef>
                <a:spcPts val="600"/>
              </a:spcBef>
              <a:spcAft>
                <a:spcPts val="300"/>
              </a:spcAft>
            </a:pPr>
            <a:r>
              <a:rPr lang="en-US" sz="1400" i="1" dirty="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Partnering with Management to Support Growth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6C626-0C32-1876-324D-376C8CB91D3E}"/>
              </a:ext>
            </a:extLst>
          </p:cNvPr>
          <p:cNvSpPr txBox="1"/>
          <p:nvPr/>
        </p:nvSpPr>
        <p:spPr>
          <a:xfrm>
            <a:off x="99938" y="7657429"/>
            <a:ext cx="755016" cy="44627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dirty="0">
                <a:solidFill>
                  <a:srgbClr val="2F3C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96%</a:t>
            </a:r>
            <a:endParaRPr lang="en-US" sz="1100" dirty="0">
              <a:solidFill>
                <a:srgbClr val="2F3C3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6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Deals Sourced Outside of Major U.S. cities</a:t>
            </a:r>
            <a:r>
              <a:rPr lang="en-US" sz="600" baseline="300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600" i="1" baseline="30000" dirty="0">
                <a:solidFill>
                  <a:srgbClr val="4D515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</a:t>
            </a:r>
            <a:r>
              <a:rPr lang="en-US" sz="600" baseline="300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283352-C2C8-5BEF-7453-95EFA92F51F8}"/>
              </a:ext>
            </a:extLst>
          </p:cNvPr>
          <p:cNvSpPr txBox="1"/>
          <p:nvPr/>
        </p:nvSpPr>
        <p:spPr>
          <a:xfrm>
            <a:off x="152760" y="8207628"/>
            <a:ext cx="683955" cy="35394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dirty="0">
                <a:solidFill>
                  <a:srgbClr val="2F3C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72%</a:t>
            </a:r>
            <a:endParaRPr lang="en-US" sz="1100" dirty="0">
              <a:solidFill>
                <a:srgbClr val="2F3C3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6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Purchase Price &lt;6.0x</a:t>
            </a:r>
            <a:r>
              <a:rPr lang="en-US" sz="600" baseline="300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600" i="1" baseline="30000" dirty="0">
                <a:solidFill>
                  <a:srgbClr val="4D515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</a:t>
            </a:r>
            <a:r>
              <a:rPr lang="en-US" sz="600" baseline="300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7B6D08-563D-F52D-3C18-F3393F23347D}"/>
              </a:ext>
            </a:extLst>
          </p:cNvPr>
          <p:cNvSpPr txBox="1"/>
          <p:nvPr/>
        </p:nvSpPr>
        <p:spPr>
          <a:xfrm>
            <a:off x="135763" y="7185693"/>
            <a:ext cx="708293" cy="35394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dirty="0">
                <a:solidFill>
                  <a:srgbClr val="2F3C3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96%</a:t>
            </a:r>
            <a:endParaRPr lang="en-US" sz="1100" dirty="0">
              <a:solidFill>
                <a:srgbClr val="2F3C3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6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First Institutional Equity</a:t>
            </a:r>
            <a:r>
              <a:rPr lang="en-US" sz="600" baseline="300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US" sz="600" i="1" baseline="30000" dirty="0">
                <a:solidFill>
                  <a:srgbClr val="4D5156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</a:t>
            </a:r>
            <a:r>
              <a:rPr lang="en-US" sz="600" baseline="30000" dirty="0">
                <a:solidFill>
                  <a:srgbClr val="2F3C3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en-US" sz="600" baseline="30000" dirty="0">
              <a:solidFill>
                <a:srgbClr val="2F3C3B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30F1D8-BAE4-8E04-0DE5-36188647AB68}"/>
              </a:ext>
            </a:extLst>
          </p:cNvPr>
          <p:cNvGrpSpPr/>
          <p:nvPr/>
        </p:nvGrpSpPr>
        <p:grpSpPr>
          <a:xfrm>
            <a:off x="854990" y="7286318"/>
            <a:ext cx="2788883" cy="1431557"/>
            <a:chOff x="425398" y="2282442"/>
            <a:chExt cx="6025686" cy="318024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37E9EDC-058E-9F46-93E4-22C07DA3F5D5}"/>
                </a:ext>
              </a:extLst>
            </p:cNvPr>
            <p:cNvGrpSpPr/>
            <p:nvPr/>
          </p:nvGrpSpPr>
          <p:grpSpPr>
            <a:xfrm>
              <a:off x="425398" y="4708395"/>
              <a:ext cx="6025686" cy="552532"/>
              <a:chOff x="1596838" y="5405350"/>
              <a:chExt cx="6025686" cy="552532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5650FE3-85A6-DC8D-E9DF-7A8D39B08586}"/>
                  </a:ext>
                </a:extLst>
              </p:cNvPr>
              <p:cNvSpPr txBox="1"/>
              <p:nvPr/>
            </p:nvSpPr>
            <p:spPr>
              <a:xfrm>
                <a:off x="1930125" y="5677433"/>
                <a:ext cx="1747425" cy="265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Dubin Clark Offices</a:t>
                </a:r>
              </a:p>
            </p:txBody>
          </p:sp>
          <p:sp>
            <p:nvSpPr>
              <p:cNvPr id="141" name="Star: 5 Points 140">
                <a:extLst>
                  <a:ext uri="{FF2B5EF4-FFF2-40B4-BE49-F238E27FC236}">
                    <a16:creationId xmlns:a16="http://schemas.microsoft.com/office/drawing/2014/main" id="{9F3B328E-B242-D950-B9DD-4AC66AAD3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96838" y="5659836"/>
                <a:ext cx="294163" cy="298046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82F36AD-6D7D-1275-1D98-F482FC937345}"/>
                  </a:ext>
                </a:extLst>
              </p:cNvPr>
              <p:cNvSpPr txBox="1"/>
              <p:nvPr/>
            </p:nvSpPr>
            <p:spPr>
              <a:xfrm>
                <a:off x="6083134" y="5405350"/>
                <a:ext cx="1539390" cy="2652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HQ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7096473-70C2-45FB-2D1C-C0A09D68CEA3}"/>
                </a:ext>
              </a:extLst>
            </p:cNvPr>
            <p:cNvGrpSpPr/>
            <p:nvPr/>
          </p:nvGrpSpPr>
          <p:grpSpPr>
            <a:xfrm>
              <a:off x="518783" y="2282442"/>
              <a:ext cx="5260441" cy="3180240"/>
              <a:chOff x="518783" y="2282442"/>
              <a:chExt cx="5260441" cy="318024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1CF13CF-A167-582B-513C-60E560EA38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783" y="2282442"/>
                <a:ext cx="5153106" cy="3180240"/>
                <a:chOff x="1785687" y="3064312"/>
                <a:chExt cx="3886202" cy="2398370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1390A552-AF7B-6955-2F44-781951FB776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785687" y="3064312"/>
                  <a:ext cx="3886202" cy="2398370"/>
                  <a:chOff x="1111234" y="7053275"/>
                  <a:chExt cx="1994296" cy="1214715"/>
                </a:xfrm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CA1E09B2-3F3B-EE1E-0453-F71465F96B2F}"/>
                      </a:ext>
                    </a:extLst>
                  </p:cNvPr>
                  <p:cNvSpPr/>
                  <p:nvPr/>
                </p:nvSpPr>
                <p:spPr>
                  <a:xfrm>
                    <a:off x="2212281" y="7930253"/>
                    <a:ext cx="209830" cy="178801"/>
                  </a:xfrm>
                  <a:custGeom>
                    <a:avLst/>
                    <a:gdLst>
                      <a:gd name="connsiteX0" fmla="*/ 303325 w 589118"/>
                      <a:gd name="connsiteY0" fmla="*/ 0 h 501999"/>
                      <a:gd name="connsiteX1" fmla="*/ 302262 w 589118"/>
                      <a:gd name="connsiteY1" fmla="*/ 0 h 501999"/>
                      <a:gd name="connsiteX2" fmla="*/ 195487 w 589118"/>
                      <a:gd name="connsiteY2" fmla="*/ 1594 h 501999"/>
                      <a:gd name="connsiteX3" fmla="*/ 137054 w 589118"/>
                      <a:gd name="connsiteY3" fmla="*/ 2656 h 501999"/>
                      <a:gd name="connsiteX4" fmla="*/ 94025 w 589118"/>
                      <a:gd name="connsiteY4" fmla="*/ 3719 h 501999"/>
                      <a:gd name="connsiteX5" fmla="*/ 5312 w 589118"/>
                      <a:gd name="connsiteY5" fmla="*/ 5312 h 501999"/>
                      <a:gd name="connsiteX6" fmla="*/ 531 w 589118"/>
                      <a:gd name="connsiteY6" fmla="*/ 5843 h 501999"/>
                      <a:gd name="connsiteX7" fmla="*/ 0 w 589118"/>
                      <a:gd name="connsiteY7" fmla="*/ 10624 h 501999"/>
                      <a:gd name="connsiteX8" fmla="*/ 1594 w 589118"/>
                      <a:gd name="connsiteY8" fmla="*/ 60558 h 501999"/>
                      <a:gd name="connsiteX9" fmla="*/ 3187 w 589118"/>
                      <a:gd name="connsiteY9" fmla="*/ 108368 h 501999"/>
                      <a:gd name="connsiteX10" fmla="*/ 3187 w 589118"/>
                      <a:gd name="connsiteY10" fmla="*/ 110493 h 501999"/>
                      <a:gd name="connsiteX11" fmla="*/ 16999 w 589118"/>
                      <a:gd name="connsiteY11" fmla="*/ 148741 h 501999"/>
                      <a:gd name="connsiteX12" fmla="*/ 29748 w 589118"/>
                      <a:gd name="connsiteY12" fmla="*/ 175832 h 501999"/>
                      <a:gd name="connsiteX13" fmla="*/ 39841 w 589118"/>
                      <a:gd name="connsiteY13" fmla="*/ 199737 h 501999"/>
                      <a:gd name="connsiteX14" fmla="*/ 46216 w 589118"/>
                      <a:gd name="connsiteY14" fmla="*/ 220455 h 501999"/>
                      <a:gd name="connsiteX15" fmla="*/ 49934 w 589118"/>
                      <a:gd name="connsiteY15" fmla="*/ 230548 h 501999"/>
                      <a:gd name="connsiteX16" fmla="*/ 58965 w 589118"/>
                      <a:gd name="connsiteY16" fmla="*/ 250203 h 501999"/>
                      <a:gd name="connsiteX17" fmla="*/ 46747 w 589118"/>
                      <a:gd name="connsiteY17" fmla="*/ 325635 h 501999"/>
                      <a:gd name="connsiteX18" fmla="*/ 43029 w 589118"/>
                      <a:gd name="connsiteY18" fmla="*/ 361227 h 501999"/>
                      <a:gd name="connsiteX19" fmla="*/ 43029 w 589118"/>
                      <a:gd name="connsiteY19" fmla="*/ 363883 h 501999"/>
                      <a:gd name="connsiteX20" fmla="*/ 26030 w 589118"/>
                      <a:gd name="connsiteY20" fmla="*/ 422317 h 501999"/>
                      <a:gd name="connsiteX21" fmla="*/ 24967 w 589118"/>
                      <a:gd name="connsiteY21" fmla="*/ 432941 h 501999"/>
                      <a:gd name="connsiteX22" fmla="*/ 25498 w 589118"/>
                      <a:gd name="connsiteY22" fmla="*/ 432941 h 501999"/>
                      <a:gd name="connsiteX23" fmla="*/ 39310 w 589118"/>
                      <a:gd name="connsiteY23" fmla="*/ 430285 h 501999"/>
                      <a:gd name="connsiteX24" fmla="*/ 77558 w 589118"/>
                      <a:gd name="connsiteY24" fmla="*/ 422848 h 501999"/>
                      <a:gd name="connsiteX25" fmla="*/ 95088 w 589118"/>
                      <a:gd name="connsiteY25" fmla="*/ 418598 h 501999"/>
                      <a:gd name="connsiteX26" fmla="*/ 126429 w 589118"/>
                      <a:gd name="connsiteY26" fmla="*/ 428160 h 501999"/>
                      <a:gd name="connsiteX27" fmla="*/ 137054 w 589118"/>
                      <a:gd name="connsiteY27" fmla="*/ 432941 h 501999"/>
                      <a:gd name="connsiteX28" fmla="*/ 140772 w 589118"/>
                      <a:gd name="connsiteY28" fmla="*/ 434535 h 501999"/>
                      <a:gd name="connsiteX29" fmla="*/ 168396 w 589118"/>
                      <a:gd name="connsiteY29" fmla="*/ 438784 h 501999"/>
                      <a:gd name="connsiteX30" fmla="*/ 186457 w 589118"/>
                      <a:gd name="connsiteY30" fmla="*/ 442503 h 501999"/>
                      <a:gd name="connsiteX31" fmla="*/ 218330 w 589118"/>
                      <a:gd name="connsiteY31" fmla="*/ 443565 h 501999"/>
                      <a:gd name="connsiteX32" fmla="*/ 214611 w 589118"/>
                      <a:gd name="connsiteY32" fmla="*/ 436660 h 501999"/>
                      <a:gd name="connsiteX33" fmla="*/ 223111 w 589118"/>
                      <a:gd name="connsiteY33" fmla="*/ 423910 h 501999"/>
                      <a:gd name="connsiteX34" fmla="*/ 229485 w 589118"/>
                      <a:gd name="connsiteY34" fmla="*/ 418598 h 501999"/>
                      <a:gd name="connsiteX35" fmla="*/ 240641 w 589118"/>
                      <a:gd name="connsiteY35" fmla="*/ 410099 h 501999"/>
                      <a:gd name="connsiteX36" fmla="*/ 257109 w 589118"/>
                      <a:gd name="connsiteY36" fmla="*/ 409036 h 501999"/>
                      <a:gd name="connsiteX37" fmla="*/ 260296 w 589118"/>
                      <a:gd name="connsiteY37" fmla="*/ 417005 h 501999"/>
                      <a:gd name="connsiteX38" fmla="*/ 264546 w 589118"/>
                      <a:gd name="connsiteY38" fmla="*/ 417005 h 501999"/>
                      <a:gd name="connsiteX39" fmla="*/ 271983 w 589118"/>
                      <a:gd name="connsiteY39" fmla="*/ 417536 h 501999"/>
                      <a:gd name="connsiteX40" fmla="*/ 271983 w 589118"/>
                      <a:gd name="connsiteY40" fmla="*/ 417536 h 501999"/>
                      <a:gd name="connsiteX41" fmla="*/ 278357 w 589118"/>
                      <a:gd name="connsiteY41" fmla="*/ 417005 h 501999"/>
                      <a:gd name="connsiteX42" fmla="*/ 288982 w 589118"/>
                      <a:gd name="connsiteY42" fmla="*/ 420723 h 501999"/>
                      <a:gd name="connsiteX43" fmla="*/ 292700 w 589118"/>
                      <a:gd name="connsiteY43" fmla="*/ 434004 h 501999"/>
                      <a:gd name="connsiteX44" fmla="*/ 294825 w 589118"/>
                      <a:gd name="connsiteY44" fmla="*/ 436660 h 501999"/>
                      <a:gd name="connsiteX45" fmla="*/ 297481 w 589118"/>
                      <a:gd name="connsiteY45" fmla="*/ 440378 h 501999"/>
                      <a:gd name="connsiteX46" fmla="*/ 299606 w 589118"/>
                      <a:gd name="connsiteY46" fmla="*/ 444097 h 501999"/>
                      <a:gd name="connsiteX47" fmla="*/ 319792 w 589118"/>
                      <a:gd name="connsiteY47" fmla="*/ 448346 h 501999"/>
                      <a:gd name="connsiteX48" fmla="*/ 336791 w 589118"/>
                      <a:gd name="connsiteY48" fmla="*/ 457908 h 501999"/>
                      <a:gd name="connsiteX49" fmla="*/ 337322 w 589118"/>
                      <a:gd name="connsiteY49" fmla="*/ 457908 h 501999"/>
                      <a:gd name="connsiteX50" fmla="*/ 337322 w 589118"/>
                      <a:gd name="connsiteY50" fmla="*/ 460033 h 501999"/>
                      <a:gd name="connsiteX51" fmla="*/ 339978 w 589118"/>
                      <a:gd name="connsiteY51" fmla="*/ 462158 h 501999"/>
                      <a:gd name="connsiteX52" fmla="*/ 341572 w 589118"/>
                      <a:gd name="connsiteY52" fmla="*/ 464814 h 501999"/>
                      <a:gd name="connsiteX53" fmla="*/ 375570 w 589118"/>
                      <a:gd name="connsiteY53" fmla="*/ 491375 h 501999"/>
                      <a:gd name="connsiteX54" fmla="*/ 381413 w 589118"/>
                      <a:gd name="connsiteY54" fmla="*/ 495625 h 501999"/>
                      <a:gd name="connsiteX55" fmla="*/ 383538 w 589118"/>
                      <a:gd name="connsiteY55" fmla="*/ 496156 h 501999"/>
                      <a:gd name="connsiteX56" fmla="*/ 395756 w 589118"/>
                      <a:gd name="connsiteY56" fmla="*/ 495625 h 501999"/>
                      <a:gd name="connsiteX57" fmla="*/ 406380 w 589118"/>
                      <a:gd name="connsiteY57" fmla="*/ 481282 h 501999"/>
                      <a:gd name="connsiteX58" fmla="*/ 424442 w 589118"/>
                      <a:gd name="connsiteY58" fmla="*/ 477032 h 501999"/>
                      <a:gd name="connsiteX59" fmla="*/ 431879 w 589118"/>
                      <a:gd name="connsiteY59" fmla="*/ 477032 h 501999"/>
                      <a:gd name="connsiteX60" fmla="*/ 439847 w 589118"/>
                      <a:gd name="connsiteY60" fmla="*/ 475438 h 501999"/>
                      <a:gd name="connsiteX61" fmla="*/ 454721 w 589118"/>
                      <a:gd name="connsiteY61" fmla="*/ 488187 h 501999"/>
                      <a:gd name="connsiteX62" fmla="*/ 456846 w 589118"/>
                      <a:gd name="connsiteY62" fmla="*/ 492969 h 501999"/>
                      <a:gd name="connsiteX63" fmla="*/ 456846 w 589118"/>
                      <a:gd name="connsiteY63" fmla="*/ 492969 h 501999"/>
                      <a:gd name="connsiteX64" fmla="*/ 464283 w 589118"/>
                      <a:gd name="connsiteY64" fmla="*/ 485531 h 501999"/>
                      <a:gd name="connsiteX65" fmla="*/ 464283 w 589118"/>
                      <a:gd name="connsiteY65" fmla="*/ 478626 h 501999"/>
                      <a:gd name="connsiteX66" fmla="*/ 465346 w 589118"/>
                      <a:gd name="connsiteY66" fmla="*/ 461627 h 501999"/>
                      <a:gd name="connsiteX67" fmla="*/ 468002 w 589118"/>
                      <a:gd name="connsiteY67" fmla="*/ 451534 h 501999"/>
                      <a:gd name="connsiteX68" fmla="*/ 481282 w 589118"/>
                      <a:gd name="connsiteY68" fmla="*/ 445690 h 501999"/>
                      <a:gd name="connsiteX69" fmla="*/ 484469 w 589118"/>
                      <a:gd name="connsiteY69" fmla="*/ 445159 h 501999"/>
                      <a:gd name="connsiteX70" fmla="*/ 488719 w 589118"/>
                      <a:gd name="connsiteY70" fmla="*/ 444628 h 501999"/>
                      <a:gd name="connsiteX71" fmla="*/ 504124 w 589118"/>
                      <a:gd name="connsiteY71" fmla="*/ 459502 h 501999"/>
                      <a:gd name="connsiteX72" fmla="*/ 504655 w 589118"/>
                      <a:gd name="connsiteY72" fmla="*/ 460564 h 501999"/>
                      <a:gd name="connsiteX73" fmla="*/ 531748 w 589118"/>
                      <a:gd name="connsiteY73" fmla="*/ 474907 h 501999"/>
                      <a:gd name="connsiteX74" fmla="*/ 538122 w 589118"/>
                      <a:gd name="connsiteY74" fmla="*/ 477563 h 501999"/>
                      <a:gd name="connsiteX75" fmla="*/ 558308 w 589118"/>
                      <a:gd name="connsiteY75" fmla="*/ 495625 h 501999"/>
                      <a:gd name="connsiteX76" fmla="*/ 560964 w 589118"/>
                      <a:gd name="connsiteY76" fmla="*/ 501999 h 501999"/>
                      <a:gd name="connsiteX77" fmla="*/ 567870 w 589118"/>
                      <a:gd name="connsiteY77" fmla="*/ 498281 h 501999"/>
                      <a:gd name="connsiteX78" fmla="*/ 588056 w 589118"/>
                      <a:gd name="connsiteY78" fmla="*/ 490312 h 501999"/>
                      <a:gd name="connsiteX79" fmla="*/ 589119 w 589118"/>
                      <a:gd name="connsiteY79" fmla="*/ 490312 h 501999"/>
                      <a:gd name="connsiteX80" fmla="*/ 589119 w 589118"/>
                      <a:gd name="connsiteY80" fmla="*/ 489781 h 501999"/>
                      <a:gd name="connsiteX81" fmla="*/ 587525 w 589118"/>
                      <a:gd name="connsiteY81" fmla="*/ 489250 h 501999"/>
                      <a:gd name="connsiteX82" fmla="*/ 586463 w 589118"/>
                      <a:gd name="connsiteY82" fmla="*/ 488719 h 501999"/>
                      <a:gd name="connsiteX83" fmla="*/ 558839 w 589118"/>
                      <a:gd name="connsiteY83" fmla="*/ 478095 h 501999"/>
                      <a:gd name="connsiteX84" fmla="*/ 518467 w 589118"/>
                      <a:gd name="connsiteY84" fmla="*/ 450471 h 501999"/>
                      <a:gd name="connsiteX85" fmla="*/ 511561 w 589118"/>
                      <a:gd name="connsiteY85" fmla="*/ 434004 h 501999"/>
                      <a:gd name="connsiteX86" fmla="*/ 521123 w 589118"/>
                      <a:gd name="connsiteY86" fmla="*/ 419129 h 501999"/>
                      <a:gd name="connsiteX87" fmla="*/ 546090 w 589118"/>
                      <a:gd name="connsiteY87" fmla="*/ 394162 h 501999"/>
                      <a:gd name="connsiteX88" fmla="*/ 549809 w 589118"/>
                      <a:gd name="connsiteY88" fmla="*/ 390975 h 501999"/>
                      <a:gd name="connsiteX89" fmla="*/ 562558 w 589118"/>
                      <a:gd name="connsiteY89" fmla="*/ 368133 h 501999"/>
                      <a:gd name="connsiteX90" fmla="*/ 560964 w 589118"/>
                      <a:gd name="connsiteY90" fmla="*/ 366539 h 501999"/>
                      <a:gd name="connsiteX91" fmla="*/ 558839 w 589118"/>
                      <a:gd name="connsiteY91" fmla="*/ 364946 h 501999"/>
                      <a:gd name="connsiteX92" fmla="*/ 522717 w 589118"/>
                      <a:gd name="connsiteY92" fmla="*/ 392569 h 501999"/>
                      <a:gd name="connsiteX93" fmla="*/ 521654 w 589118"/>
                      <a:gd name="connsiteY93" fmla="*/ 393631 h 501999"/>
                      <a:gd name="connsiteX94" fmla="*/ 507843 w 589118"/>
                      <a:gd name="connsiteY94" fmla="*/ 401599 h 501999"/>
                      <a:gd name="connsiteX95" fmla="*/ 501999 w 589118"/>
                      <a:gd name="connsiteY95" fmla="*/ 400537 h 501999"/>
                      <a:gd name="connsiteX96" fmla="*/ 491375 w 589118"/>
                      <a:gd name="connsiteY96" fmla="*/ 381413 h 501999"/>
                      <a:gd name="connsiteX97" fmla="*/ 491375 w 589118"/>
                      <a:gd name="connsiteY97" fmla="*/ 380351 h 501999"/>
                      <a:gd name="connsiteX98" fmla="*/ 493500 w 589118"/>
                      <a:gd name="connsiteY98" fmla="*/ 370258 h 501999"/>
                      <a:gd name="connsiteX99" fmla="*/ 475438 w 589118"/>
                      <a:gd name="connsiteY99" fmla="*/ 375038 h 501999"/>
                      <a:gd name="connsiteX100" fmla="*/ 454190 w 589118"/>
                      <a:gd name="connsiteY100" fmla="*/ 383007 h 501999"/>
                      <a:gd name="connsiteX101" fmla="*/ 449409 w 589118"/>
                      <a:gd name="connsiteY101" fmla="*/ 384069 h 501999"/>
                      <a:gd name="connsiteX102" fmla="*/ 420723 w 589118"/>
                      <a:gd name="connsiteY102" fmla="*/ 371320 h 501999"/>
                      <a:gd name="connsiteX103" fmla="*/ 426035 w 589118"/>
                      <a:gd name="connsiteY103" fmla="*/ 342103 h 501999"/>
                      <a:gd name="connsiteX104" fmla="*/ 430816 w 589118"/>
                      <a:gd name="connsiteY104" fmla="*/ 336791 h 501999"/>
                      <a:gd name="connsiteX105" fmla="*/ 447815 w 589118"/>
                      <a:gd name="connsiteY105" fmla="*/ 327229 h 501999"/>
                      <a:gd name="connsiteX106" fmla="*/ 461096 w 589118"/>
                      <a:gd name="connsiteY106" fmla="*/ 329885 h 501999"/>
                      <a:gd name="connsiteX107" fmla="*/ 462158 w 589118"/>
                      <a:gd name="connsiteY107" fmla="*/ 330417 h 501999"/>
                      <a:gd name="connsiteX108" fmla="*/ 474907 w 589118"/>
                      <a:gd name="connsiteY108" fmla="*/ 334666 h 501999"/>
                      <a:gd name="connsiteX109" fmla="*/ 493500 w 589118"/>
                      <a:gd name="connsiteY109" fmla="*/ 340509 h 501999"/>
                      <a:gd name="connsiteX110" fmla="*/ 498281 w 589118"/>
                      <a:gd name="connsiteY110" fmla="*/ 341572 h 501999"/>
                      <a:gd name="connsiteX111" fmla="*/ 503062 w 589118"/>
                      <a:gd name="connsiteY111" fmla="*/ 342634 h 501999"/>
                      <a:gd name="connsiteX112" fmla="*/ 504124 w 589118"/>
                      <a:gd name="connsiteY112" fmla="*/ 342103 h 501999"/>
                      <a:gd name="connsiteX113" fmla="*/ 503062 w 589118"/>
                      <a:gd name="connsiteY113" fmla="*/ 335197 h 501999"/>
                      <a:gd name="connsiteX114" fmla="*/ 500937 w 589118"/>
                      <a:gd name="connsiteY114" fmla="*/ 329354 h 501999"/>
                      <a:gd name="connsiteX115" fmla="*/ 499343 w 589118"/>
                      <a:gd name="connsiteY115" fmla="*/ 327760 h 501999"/>
                      <a:gd name="connsiteX116" fmla="*/ 481813 w 589118"/>
                      <a:gd name="connsiteY116" fmla="*/ 269858 h 501999"/>
                      <a:gd name="connsiteX117" fmla="*/ 483407 w 589118"/>
                      <a:gd name="connsiteY117" fmla="*/ 256046 h 501999"/>
                      <a:gd name="connsiteX118" fmla="*/ 477032 w 589118"/>
                      <a:gd name="connsiteY118" fmla="*/ 256046 h 501999"/>
                      <a:gd name="connsiteX119" fmla="*/ 469595 w 589118"/>
                      <a:gd name="connsiteY119" fmla="*/ 256577 h 501999"/>
                      <a:gd name="connsiteX120" fmla="*/ 466408 w 589118"/>
                      <a:gd name="connsiteY120" fmla="*/ 256577 h 501999"/>
                      <a:gd name="connsiteX121" fmla="*/ 464814 w 589118"/>
                      <a:gd name="connsiteY121" fmla="*/ 256577 h 501999"/>
                      <a:gd name="connsiteX122" fmla="*/ 423379 w 589118"/>
                      <a:gd name="connsiteY122" fmla="*/ 258702 h 501999"/>
                      <a:gd name="connsiteX123" fmla="*/ 285794 w 589118"/>
                      <a:gd name="connsiteY123" fmla="*/ 266139 h 501999"/>
                      <a:gd name="connsiteX124" fmla="*/ 273045 w 589118"/>
                      <a:gd name="connsiteY124" fmla="*/ 262421 h 501999"/>
                      <a:gd name="connsiteX125" fmla="*/ 270389 w 589118"/>
                      <a:gd name="connsiteY125" fmla="*/ 249672 h 501999"/>
                      <a:gd name="connsiteX126" fmla="*/ 306512 w 589118"/>
                      <a:gd name="connsiteY126" fmla="*/ 130148 h 501999"/>
                      <a:gd name="connsiteX127" fmla="*/ 315011 w 589118"/>
                      <a:gd name="connsiteY127" fmla="*/ 107306 h 501999"/>
                      <a:gd name="connsiteX128" fmla="*/ 330417 w 589118"/>
                      <a:gd name="connsiteY128" fmla="*/ 86588 h 501999"/>
                      <a:gd name="connsiteX129" fmla="*/ 335729 w 589118"/>
                      <a:gd name="connsiteY129" fmla="*/ 83401 h 501999"/>
                      <a:gd name="connsiteX130" fmla="*/ 334666 w 589118"/>
                      <a:gd name="connsiteY130" fmla="*/ 80214 h 501999"/>
                      <a:gd name="connsiteX131" fmla="*/ 317667 w 589118"/>
                      <a:gd name="connsiteY131" fmla="*/ 36123 h 501999"/>
                      <a:gd name="connsiteX132" fmla="*/ 308637 w 589118"/>
                      <a:gd name="connsiteY132" fmla="*/ 7437 h 501999"/>
                      <a:gd name="connsiteX133" fmla="*/ 303325 w 589118"/>
                      <a:gd name="connsiteY133" fmla="*/ 0 h 501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</a:cxnLst>
                    <a:rect l="l" t="t" r="r" b="b"/>
                    <a:pathLst>
                      <a:path w="589118" h="501999">
                        <a:moveTo>
                          <a:pt x="303325" y="0"/>
                        </a:moveTo>
                        <a:lnTo>
                          <a:pt x="302262" y="0"/>
                        </a:lnTo>
                        <a:cubicBezTo>
                          <a:pt x="266671" y="531"/>
                          <a:pt x="231079" y="1062"/>
                          <a:pt x="195487" y="1594"/>
                        </a:cubicBezTo>
                        <a:cubicBezTo>
                          <a:pt x="175833" y="2125"/>
                          <a:pt x="156178" y="2125"/>
                          <a:pt x="137054" y="2656"/>
                        </a:cubicBezTo>
                        <a:cubicBezTo>
                          <a:pt x="122711" y="2656"/>
                          <a:pt x="108368" y="3187"/>
                          <a:pt x="94025" y="3719"/>
                        </a:cubicBezTo>
                        <a:cubicBezTo>
                          <a:pt x="64808" y="4250"/>
                          <a:pt x="35060" y="4781"/>
                          <a:pt x="5312" y="5312"/>
                        </a:cubicBezTo>
                        <a:cubicBezTo>
                          <a:pt x="1062" y="5312"/>
                          <a:pt x="531" y="5843"/>
                          <a:pt x="531" y="5843"/>
                        </a:cubicBezTo>
                        <a:cubicBezTo>
                          <a:pt x="531" y="5843"/>
                          <a:pt x="0" y="6375"/>
                          <a:pt x="0" y="10624"/>
                        </a:cubicBezTo>
                        <a:cubicBezTo>
                          <a:pt x="531" y="27092"/>
                          <a:pt x="1062" y="44091"/>
                          <a:pt x="1594" y="60558"/>
                        </a:cubicBezTo>
                        <a:cubicBezTo>
                          <a:pt x="2125" y="76495"/>
                          <a:pt x="2656" y="92431"/>
                          <a:pt x="3187" y="108368"/>
                        </a:cubicBezTo>
                        <a:lnTo>
                          <a:pt x="3187" y="110493"/>
                        </a:lnTo>
                        <a:cubicBezTo>
                          <a:pt x="3719" y="125898"/>
                          <a:pt x="4250" y="138647"/>
                          <a:pt x="16999" y="148741"/>
                        </a:cubicBezTo>
                        <a:cubicBezTo>
                          <a:pt x="24967" y="155115"/>
                          <a:pt x="29748" y="167333"/>
                          <a:pt x="29748" y="175832"/>
                        </a:cubicBezTo>
                        <a:cubicBezTo>
                          <a:pt x="30279" y="185394"/>
                          <a:pt x="34529" y="191769"/>
                          <a:pt x="39841" y="199737"/>
                        </a:cubicBezTo>
                        <a:cubicBezTo>
                          <a:pt x="43560" y="205049"/>
                          <a:pt x="47278" y="211955"/>
                          <a:pt x="46216" y="220455"/>
                        </a:cubicBezTo>
                        <a:cubicBezTo>
                          <a:pt x="45685" y="223642"/>
                          <a:pt x="46747" y="226298"/>
                          <a:pt x="49934" y="230548"/>
                        </a:cubicBezTo>
                        <a:cubicBezTo>
                          <a:pt x="54715" y="236391"/>
                          <a:pt x="56840" y="243297"/>
                          <a:pt x="58965" y="250203"/>
                        </a:cubicBezTo>
                        <a:cubicBezTo>
                          <a:pt x="67465" y="278888"/>
                          <a:pt x="57903" y="304387"/>
                          <a:pt x="46747" y="325635"/>
                        </a:cubicBezTo>
                        <a:cubicBezTo>
                          <a:pt x="40904" y="337322"/>
                          <a:pt x="41966" y="349540"/>
                          <a:pt x="43029" y="361227"/>
                        </a:cubicBezTo>
                        <a:lnTo>
                          <a:pt x="43029" y="363883"/>
                        </a:lnTo>
                        <a:cubicBezTo>
                          <a:pt x="45153" y="387788"/>
                          <a:pt x="39841" y="406380"/>
                          <a:pt x="26030" y="422317"/>
                        </a:cubicBezTo>
                        <a:cubicBezTo>
                          <a:pt x="21780" y="427098"/>
                          <a:pt x="21780" y="429223"/>
                          <a:pt x="24967" y="432941"/>
                        </a:cubicBezTo>
                        <a:lnTo>
                          <a:pt x="25498" y="432941"/>
                        </a:lnTo>
                        <a:cubicBezTo>
                          <a:pt x="30279" y="429754"/>
                          <a:pt x="35592" y="430816"/>
                          <a:pt x="39310" y="430285"/>
                        </a:cubicBezTo>
                        <a:cubicBezTo>
                          <a:pt x="51528" y="427098"/>
                          <a:pt x="64277" y="423910"/>
                          <a:pt x="77558" y="422848"/>
                        </a:cubicBezTo>
                        <a:cubicBezTo>
                          <a:pt x="83401" y="420192"/>
                          <a:pt x="89244" y="418598"/>
                          <a:pt x="95088" y="418598"/>
                        </a:cubicBezTo>
                        <a:cubicBezTo>
                          <a:pt x="105712" y="418598"/>
                          <a:pt x="115805" y="422848"/>
                          <a:pt x="126429" y="428160"/>
                        </a:cubicBezTo>
                        <a:cubicBezTo>
                          <a:pt x="130148" y="429754"/>
                          <a:pt x="133335" y="431348"/>
                          <a:pt x="137054" y="432941"/>
                        </a:cubicBezTo>
                        <a:lnTo>
                          <a:pt x="140772" y="434535"/>
                        </a:lnTo>
                        <a:lnTo>
                          <a:pt x="168396" y="438784"/>
                        </a:lnTo>
                        <a:lnTo>
                          <a:pt x="186457" y="442503"/>
                        </a:lnTo>
                        <a:lnTo>
                          <a:pt x="218330" y="443565"/>
                        </a:lnTo>
                        <a:cubicBezTo>
                          <a:pt x="216736" y="441972"/>
                          <a:pt x="214611" y="439316"/>
                          <a:pt x="214611" y="436660"/>
                        </a:cubicBezTo>
                        <a:cubicBezTo>
                          <a:pt x="214080" y="430285"/>
                          <a:pt x="219924" y="426035"/>
                          <a:pt x="223111" y="423910"/>
                        </a:cubicBezTo>
                        <a:cubicBezTo>
                          <a:pt x="225236" y="422317"/>
                          <a:pt x="227360" y="420723"/>
                          <a:pt x="229485" y="418598"/>
                        </a:cubicBezTo>
                        <a:cubicBezTo>
                          <a:pt x="233204" y="415942"/>
                          <a:pt x="236391" y="412755"/>
                          <a:pt x="240641" y="410099"/>
                        </a:cubicBezTo>
                        <a:cubicBezTo>
                          <a:pt x="248078" y="405318"/>
                          <a:pt x="253390" y="405318"/>
                          <a:pt x="257109" y="409036"/>
                        </a:cubicBezTo>
                        <a:cubicBezTo>
                          <a:pt x="258702" y="410630"/>
                          <a:pt x="259765" y="413286"/>
                          <a:pt x="260296" y="417005"/>
                        </a:cubicBezTo>
                        <a:cubicBezTo>
                          <a:pt x="261358" y="417536"/>
                          <a:pt x="262952" y="417005"/>
                          <a:pt x="264546" y="417005"/>
                        </a:cubicBezTo>
                        <a:cubicBezTo>
                          <a:pt x="267202" y="417005"/>
                          <a:pt x="269858" y="417005"/>
                          <a:pt x="271983" y="417536"/>
                        </a:cubicBezTo>
                        <a:lnTo>
                          <a:pt x="271983" y="417536"/>
                        </a:lnTo>
                        <a:cubicBezTo>
                          <a:pt x="274108" y="417536"/>
                          <a:pt x="276232" y="417005"/>
                          <a:pt x="278357" y="417005"/>
                        </a:cubicBezTo>
                        <a:cubicBezTo>
                          <a:pt x="279951" y="417005"/>
                          <a:pt x="285263" y="417005"/>
                          <a:pt x="288982" y="420723"/>
                        </a:cubicBezTo>
                        <a:cubicBezTo>
                          <a:pt x="291638" y="423910"/>
                          <a:pt x="292700" y="428160"/>
                          <a:pt x="292700" y="434004"/>
                        </a:cubicBezTo>
                        <a:cubicBezTo>
                          <a:pt x="292700" y="434004"/>
                          <a:pt x="294294" y="435597"/>
                          <a:pt x="294825" y="436660"/>
                        </a:cubicBezTo>
                        <a:cubicBezTo>
                          <a:pt x="295887" y="437722"/>
                          <a:pt x="296419" y="438784"/>
                          <a:pt x="297481" y="440378"/>
                        </a:cubicBezTo>
                        <a:lnTo>
                          <a:pt x="299606" y="444097"/>
                        </a:lnTo>
                        <a:cubicBezTo>
                          <a:pt x="307043" y="447284"/>
                          <a:pt x="313418" y="448878"/>
                          <a:pt x="319792" y="448346"/>
                        </a:cubicBezTo>
                        <a:cubicBezTo>
                          <a:pt x="328292" y="447815"/>
                          <a:pt x="334666" y="451002"/>
                          <a:pt x="336791" y="457908"/>
                        </a:cubicBezTo>
                        <a:lnTo>
                          <a:pt x="337322" y="457908"/>
                        </a:lnTo>
                        <a:lnTo>
                          <a:pt x="337322" y="460033"/>
                        </a:lnTo>
                        <a:cubicBezTo>
                          <a:pt x="338385" y="460564"/>
                          <a:pt x="339447" y="461096"/>
                          <a:pt x="339978" y="462158"/>
                        </a:cubicBezTo>
                        <a:lnTo>
                          <a:pt x="341572" y="464814"/>
                        </a:lnTo>
                        <a:cubicBezTo>
                          <a:pt x="351134" y="478626"/>
                          <a:pt x="359102" y="490312"/>
                          <a:pt x="375570" y="491375"/>
                        </a:cubicBezTo>
                        <a:cubicBezTo>
                          <a:pt x="378757" y="491375"/>
                          <a:pt x="380351" y="493500"/>
                          <a:pt x="381413" y="495625"/>
                        </a:cubicBezTo>
                        <a:lnTo>
                          <a:pt x="383538" y="496156"/>
                        </a:lnTo>
                        <a:lnTo>
                          <a:pt x="395756" y="495625"/>
                        </a:lnTo>
                        <a:lnTo>
                          <a:pt x="406380" y="481282"/>
                        </a:lnTo>
                        <a:cubicBezTo>
                          <a:pt x="411693" y="474376"/>
                          <a:pt x="418067" y="472782"/>
                          <a:pt x="424442" y="477032"/>
                        </a:cubicBezTo>
                        <a:lnTo>
                          <a:pt x="431879" y="477032"/>
                        </a:lnTo>
                        <a:cubicBezTo>
                          <a:pt x="435066" y="475970"/>
                          <a:pt x="437722" y="475438"/>
                          <a:pt x="439847" y="475438"/>
                        </a:cubicBezTo>
                        <a:cubicBezTo>
                          <a:pt x="448878" y="475438"/>
                          <a:pt x="452596" y="483407"/>
                          <a:pt x="454721" y="488187"/>
                        </a:cubicBezTo>
                        <a:cubicBezTo>
                          <a:pt x="455252" y="489781"/>
                          <a:pt x="456315" y="491375"/>
                          <a:pt x="456846" y="492969"/>
                        </a:cubicBezTo>
                        <a:lnTo>
                          <a:pt x="456846" y="492969"/>
                        </a:lnTo>
                        <a:lnTo>
                          <a:pt x="464283" y="485531"/>
                        </a:lnTo>
                        <a:cubicBezTo>
                          <a:pt x="464283" y="483407"/>
                          <a:pt x="464283" y="481282"/>
                          <a:pt x="464283" y="478626"/>
                        </a:cubicBezTo>
                        <a:cubicBezTo>
                          <a:pt x="464283" y="473313"/>
                          <a:pt x="463752" y="467470"/>
                          <a:pt x="465346" y="461627"/>
                        </a:cubicBezTo>
                        <a:cubicBezTo>
                          <a:pt x="464814" y="457377"/>
                          <a:pt x="465877" y="454190"/>
                          <a:pt x="468002" y="451534"/>
                        </a:cubicBezTo>
                        <a:cubicBezTo>
                          <a:pt x="471189" y="447284"/>
                          <a:pt x="477032" y="446222"/>
                          <a:pt x="481282" y="445690"/>
                        </a:cubicBezTo>
                        <a:cubicBezTo>
                          <a:pt x="482344" y="445690"/>
                          <a:pt x="483407" y="445159"/>
                          <a:pt x="484469" y="445159"/>
                        </a:cubicBezTo>
                        <a:cubicBezTo>
                          <a:pt x="486063" y="444628"/>
                          <a:pt x="487125" y="444628"/>
                          <a:pt x="488719" y="444628"/>
                        </a:cubicBezTo>
                        <a:cubicBezTo>
                          <a:pt x="498281" y="444628"/>
                          <a:pt x="501999" y="453658"/>
                          <a:pt x="504124" y="459502"/>
                        </a:cubicBezTo>
                        <a:lnTo>
                          <a:pt x="504655" y="460564"/>
                        </a:lnTo>
                        <a:lnTo>
                          <a:pt x="531748" y="474907"/>
                        </a:lnTo>
                        <a:lnTo>
                          <a:pt x="538122" y="477563"/>
                        </a:lnTo>
                        <a:cubicBezTo>
                          <a:pt x="548746" y="478095"/>
                          <a:pt x="556183" y="484469"/>
                          <a:pt x="558308" y="495625"/>
                        </a:cubicBezTo>
                        <a:cubicBezTo>
                          <a:pt x="559371" y="500406"/>
                          <a:pt x="560433" y="501999"/>
                          <a:pt x="560964" y="501999"/>
                        </a:cubicBezTo>
                        <a:cubicBezTo>
                          <a:pt x="561496" y="501999"/>
                          <a:pt x="563621" y="501468"/>
                          <a:pt x="567870" y="498281"/>
                        </a:cubicBezTo>
                        <a:cubicBezTo>
                          <a:pt x="573182" y="494031"/>
                          <a:pt x="579557" y="489781"/>
                          <a:pt x="588056" y="490312"/>
                        </a:cubicBezTo>
                        <a:cubicBezTo>
                          <a:pt x="588587" y="490312"/>
                          <a:pt x="589119" y="490312"/>
                          <a:pt x="589119" y="490312"/>
                        </a:cubicBezTo>
                        <a:cubicBezTo>
                          <a:pt x="589119" y="490312"/>
                          <a:pt x="589119" y="490312"/>
                          <a:pt x="589119" y="489781"/>
                        </a:cubicBezTo>
                        <a:cubicBezTo>
                          <a:pt x="588587" y="489781"/>
                          <a:pt x="588056" y="489250"/>
                          <a:pt x="587525" y="489250"/>
                        </a:cubicBezTo>
                        <a:lnTo>
                          <a:pt x="586463" y="488719"/>
                        </a:lnTo>
                        <a:cubicBezTo>
                          <a:pt x="577963" y="485000"/>
                          <a:pt x="568401" y="481282"/>
                          <a:pt x="558839" y="478095"/>
                        </a:cubicBezTo>
                        <a:cubicBezTo>
                          <a:pt x="542372" y="472782"/>
                          <a:pt x="529623" y="461627"/>
                          <a:pt x="518467" y="450471"/>
                        </a:cubicBezTo>
                        <a:cubicBezTo>
                          <a:pt x="512092" y="444097"/>
                          <a:pt x="511030" y="437722"/>
                          <a:pt x="511561" y="434004"/>
                        </a:cubicBezTo>
                        <a:cubicBezTo>
                          <a:pt x="512092" y="430285"/>
                          <a:pt x="513686" y="424441"/>
                          <a:pt x="521123" y="419129"/>
                        </a:cubicBezTo>
                        <a:cubicBezTo>
                          <a:pt x="531748" y="411693"/>
                          <a:pt x="539716" y="403724"/>
                          <a:pt x="546090" y="394162"/>
                        </a:cubicBezTo>
                        <a:cubicBezTo>
                          <a:pt x="546622" y="393631"/>
                          <a:pt x="547684" y="391506"/>
                          <a:pt x="549809" y="390975"/>
                        </a:cubicBezTo>
                        <a:cubicBezTo>
                          <a:pt x="559902" y="387788"/>
                          <a:pt x="563621" y="380882"/>
                          <a:pt x="562558" y="368133"/>
                        </a:cubicBezTo>
                        <a:cubicBezTo>
                          <a:pt x="562027" y="367602"/>
                          <a:pt x="561496" y="367070"/>
                          <a:pt x="560964" y="366539"/>
                        </a:cubicBezTo>
                        <a:cubicBezTo>
                          <a:pt x="559902" y="365477"/>
                          <a:pt x="559371" y="364946"/>
                          <a:pt x="558839" y="364946"/>
                        </a:cubicBezTo>
                        <a:cubicBezTo>
                          <a:pt x="545559" y="371320"/>
                          <a:pt x="533872" y="380351"/>
                          <a:pt x="522717" y="392569"/>
                        </a:cubicBezTo>
                        <a:lnTo>
                          <a:pt x="521654" y="393631"/>
                        </a:lnTo>
                        <a:cubicBezTo>
                          <a:pt x="518467" y="396819"/>
                          <a:pt x="514217" y="401599"/>
                          <a:pt x="507843" y="401599"/>
                        </a:cubicBezTo>
                        <a:cubicBezTo>
                          <a:pt x="506249" y="401599"/>
                          <a:pt x="504124" y="401068"/>
                          <a:pt x="501999" y="400537"/>
                        </a:cubicBezTo>
                        <a:cubicBezTo>
                          <a:pt x="492437" y="396819"/>
                          <a:pt x="491906" y="387788"/>
                          <a:pt x="491375" y="381413"/>
                        </a:cubicBezTo>
                        <a:lnTo>
                          <a:pt x="491375" y="380351"/>
                        </a:lnTo>
                        <a:cubicBezTo>
                          <a:pt x="491375" y="376101"/>
                          <a:pt x="491906" y="372914"/>
                          <a:pt x="493500" y="370258"/>
                        </a:cubicBezTo>
                        <a:cubicBezTo>
                          <a:pt x="486594" y="370258"/>
                          <a:pt x="480751" y="371851"/>
                          <a:pt x="475438" y="375038"/>
                        </a:cubicBezTo>
                        <a:cubicBezTo>
                          <a:pt x="468533" y="379288"/>
                          <a:pt x="461627" y="380882"/>
                          <a:pt x="454190" y="383007"/>
                        </a:cubicBezTo>
                        <a:cubicBezTo>
                          <a:pt x="452596" y="383538"/>
                          <a:pt x="451003" y="384069"/>
                          <a:pt x="449409" y="384069"/>
                        </a:cubicBezTo>
                        <a:cubicBezTo>
                          <a:pt x="437722" y="387256"/>
                          <a:pt x="428160" y="383007"/>
                          <a:pt x="420723" y="371320"/>
                        </a:cubicBezTo>
                        <a:cubicBezTo>
                          <a:pt x="412224" y="357508"/>
                          <a:pt x="420723" y="347947"/>
                          <a:pt x="426035" y="342103"/>
                        </a:cubicBezTo>
                        <a:cubicBezTo>
                          <a:pt x="427629" y="339978"/>
                          <a:pt x="429223" y="338385"/>
                          <a:pt x="430816" y="336791"/>
                        </a:cubicBezTo>
                        <a:cubicBezTo>
                          <a:pt x="435066" y="330417"/>
                          <a:pt x="440378" y="327229"/>
                          <a:pt x="447815" y="327229"/>
                        </a:cubicBezTo>
                        <a:cubicBezTo>
                          <a:pt x="452596" y="327229"/>
                          <a:pt x="457377" y="328823"/>
                          <a:pt x="461096" y="329885"/>
                        </a:cubicBezTo>
                        <a:lnTo>
                          <a:pt x="462158" y="330417"/>
                        </a:lnTo>
                        <a:cubicBezTo>
                          <a:pt x="466408" y="331479"/>
                          <a:pt x="470658" y="333073"/>
                          <a:pt x="474907" y="334666"/>
                        </a:cubicBezTo>
                        <a:cubicBezTo>
                          <a:pt x="481282" y="337322"/>
                          <a:pt x="487125" y="339447"/>
                          <a:pt x="493500" y="340509"/>
                        </a:cubicBezTo>
                        <a:cubicBezTo>
                          <a:pt x="495093" y="340509"/>
                          <a:pt x="496687" y="341041"/>
                          <a:pt x="498281" y="341572"/>
                        </a:cubicBezTo>
                        <a:cubicBezTo>
                          <a:pt x="499875" y="342103"/>
                          <a:pt x="501999" y="342634"/>
                          <a:pt x="503062" y="342634"/>
                        </a:cubicBezTo>
                        <a:cubicBezTo>
                          <a:pt x="504124" y="342634"/>
                          <a:pt x="504124" y="342634"/>
                          <a:pt x="504124" y="342103"/>
                        </a:cubicBezTo>
                        <a:cubicBezTo>
                          <a:pt x="505187" y="341041"/>
                          <a:pt x="504124" y="338385"/>
                          <a:pt x="503062" y="335197"/>
                        </a:cubicBezTo>
                        <a:cubicBezTo>
                          <a:pt x="502531" y="333073"/>
                          <a:pt x="501468" y="331479"/>
                          <a:pt x="500937" y="329354"/>
                        </a:cubicBezTo>
                        <a:cubicBezTo>
                          <a:pt x="500937" y="329354"/>
                          <a:pt x="500406" y="328292"/>
                          <a:pt x="499343" y="327760"/>
                        </a:cubicBezTo>
                        <a:cubicBezTo>
                          <a:pt x="473845" y="311293"/>
                          <a:pt x="479157" y="283138"/>
                          <a:pt x="481813" y="269858"/>
                        </a:cubicBezTo>
                        <a:cubicBezTo>
                          <a:pt x="483407" y="260827"/>
                          <a:pt x="483938" y="257640"/>
                          <a:pt x="483407" y="256046"/>
                        </a:cubicBezTo>
                        <a:cubicBezTo>
                          <a:pt x="482344" y="256046"/>
                          <a:pt x="479688" y="256046"/>
                          <a:pt x="477032" y="256046"/>
                        </a:cubicBezTo>
                        <a:cubicBezTo>
                          <a:pt x="474907" y="256046"/>
                          <a:pt x="472251" y="256046"/>
                          <a:pt x="469595" y="256577"/>
                        </a:cubicBezTo>
                        <a:cubicBezTo>
                          <a:pt x="468533" y="256577"/>
                          <a:pt x="467470" y="256577"/>
                          <a:pt x="466408" y="256577"/>
                        </a:cubicBezTo>
                        <a:lnTo>
                          <a:pt x="464814" y="256577"/>
                        </a:lnTo>
                        <a:lnTo>
                          <a:pt x="423379" y="258702"/>
                        </a:lnTo>
                        <a:cubicBezTo>
                          <a:pt x="377695" y="261358"/>
                          <a:pt x="331479" y="263483"/>
                          <a:pt x="285794" y="266139"/>
                        </a:cubicBezTo>
                        <a:cubicBezTo>
                          <a:pt x="279951" y="266671"/>
                          <a:pt x="275701" y="265077"/>
                          <a:pt x="273045" y="262421"/>
                        </a:cubicBezTo>
                        <a:cubicBezTo>
                          <a:pt x="269858" y="258702"/>
                          <a:pt x="269858" y="253390"/>
                          <a:pt x="270389" y="249672"/>
                        </a:cubicBezTo>
                        <a:cubicBezTo>
                          <a:pt x="274108" y="211955"/>
                          <a:pt x="281545" y="168396"/>
                          <a:pt x="306512" y="130148"/>
                        </a:cubicBezTo>
                        <a:cubicBezTo>
                          <a:pt x="311293" y="122711"/>
                          <a:pt x="313949" y="114743"/>
                          <a:pt x="315011" y="107306"/>
                        </a:cubicBezTo>
                        <a:cubicBezTo>
                          <a:pt x="316074" y="99337"/>
                          <a:pt x="318199" y="90307"/>
                          <a:pt x="330417" y="86588"/>
                        </a:cubicBezTo>
                        <a:cubicBezTo>
                          <a:pt x="334135" y="85526"/>
                          <a:pt x="335198" y="83932"/>
                          <a:pt x="335729" y="83401"/>
                        </a:cubicBezTo>
                        <a:cubicBezTo>
                          <a:pt x="335729" y="82870"/>
                          <a:pt x="335729" y="81807"/>
                          <a:pt x="334666" y="80214"/>
                        </a:cubicBezTo>
                        <a:cubicBezTo>
                          <a:pt x="325635" y="66402"/>
                          <a:pt x="321917" y="50997"/>
                          <a:pt x="317667" y="36123"/>
                        </a:cubicBezTo>
                        <a:cubicBezTo>
                          <a:pt x="315011" y="26029"/>
                          <a:pt x="312886" y="16468"/>
                          <a:pt x="308637" y="7437"/>
                        </a:cubicBezTo>
                        <a:cubicBezTo>
                          <a:pt x="309168" y="0"/>
                          <a:pt x="308105" y="0"/>
                          <a:pt x="30332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19FDB9B4-DEB8-8C75-3C0C-454494088DA2}"/>
                      </a:ext>
                    </a:extLst>
                  </p:cNvPr>
                  <p:cNvSpPr/>
                  <p:nvPr/>
                </p:nvSpPr>
                <p:spPr>
                  <a:xfrm>
                    <a:off x="2534690" y="7461774"/>
                    <a:ext cx="153369" cy="170665"/>
                  </a:xfrm>
                  <a:custGeom>
                    <a:avLst/>
                    <a:gdLst>
                      <a:gd name="connsiteX0" fmla="*/ 422317 w 430595"/>
                      <a:gd name="connsiteY0" fmla="*/ 177957 h 479156"/>
                      <a:gd name="connsiteX1" fmla="*/ 422317 w 430595"/>
                      <a:gd name="connsiteY1" fmla="*/ 168927 h 479156"/>
                      <a:gd name="connsiteX2" fmla="*/ 420723 w 430595"/>
                      <a:gd name="connsiteY2" fmla="*/ 94025 h 479156"/>
                      <a:gd name="connsiteX3" fmla="*/ 413817 w 430595"/>
                      <a:gd name="connsiteY3" fmla="*/ 52590 h 479156"/>
                      <a:gd name="connsiteX4" fmla="*/ 410099 w 430595"/>
                      <a:gd name="connsiteY4" fmla="*/ 23373 h 479156"/>
                      <a:gd name="connsiteX5" fmla="*/ 407443 w 430595"/>
                      <a:gd name="connsiteY5" fmla="*/ 4250 h 479156"/>
                      <a:gd name="connsiteX6" fmla="*/ 406380 w 430595"/>
                      <a:gd name="connsiteY6" fmla="*/ 0 h 479156"/>
                      <a:gd name="connsiteX7" fmla="*/ 402662 w 430595"/>
                      <a:gd name="connsiteY7" fmla="*/ 1594 h 479156"/>
                      <a:gd name="connsiteX8" fmla="*/ 344759 w 430595"/>
                      <a:gd name="connsiteY8" fmla="*/ 30810 h 479156"/>
                      <a:gd name="connsiteX9" fmla="*/ 328292 w 430595"/>
                      <a:gd name="connsiteY9" fmla="*/ 46747 h 479156"/>
                      <a:gd name="connsiteX10" fmla="*/ 322448 w 430595"/>
                      <a:gd name="connsiteY10" fmla="*/ 54184 h 479156"/>
                      <a:gd name="connsiteX11" fmla="*/ 302262 w 430595"/>
                      <a:gd name="connsiteY11" fmla="*/ 73839 h 479156"/>
                      <a:gd name="connsiteX12" fmla="*/ 286325 w 430595"/>
                      <a:gd name="connsiteY12" fmla="*/ 77026 h 479156"/>
                      <a:gd name="connsiteX13" fmla="*/ 241703 w 430595"/>
                      <a:gd name="connsiteY13" fmla="*/ 91369 h 479156"/>
                      <a:gd name="connsiteX14" fmla="*/ 216736 w 430595"/>
                      <a:gd name="connsiteY14" fmla="*/ 96150 h 479156"/>
                      <a:gd name="connsiteX15" fmla="*/ 200269 w 430595"/>
                      <a:gd name="connsiteY15" fmla="*/ 91369 h 479156"/>
                      <a:gd name="connsiteX16" fmla="*/ 170520 w 430595"/>
                      <a:gd name="connsiteY16" fmla="*/ 80214 h 479156"/>
                      <a:gd name="connsiteX17" fmla="*/ 126429 w 430595"/>
                      <a:gd name="connsiteY17" fmla="*/ 70652 h 479156"/>
                      <a:gd name="connsiteX18" fmla="*/ 108899 w 430595"/>
                      <a:gd name="connsiteY18" fmla="*/ 70120 h 479156"/>
                      <a:gd name="connsiteX19" fmla="*/ 100400 w 430595"/>
                      <a:gd name="connsiteY19" fmla="*/ 71714 h 479156"/>
                      <a:gd name="connsiteX20" fmla="*/ 80214 w 430595"/>
                      <a:gd name="connsiteY20" fmla="*/ 74902 h 479156"/>
                      <a:gd name="connsiteX21" fmla="*/ 50997 w 430595"/>
                      <a:gd name="connsiteY21" fmla="*/ 78089 h 479156"/>
                      <a:gd name="connsiteX22" fmla="*/ 5312 w 430595"/>
                      <a:gd name="connsiteY22" fmla="*/ 83401 h 479156"/>
                      <a:gd name="connsiteX23" fmla="*/ 3187 w 430595"/>
                      <a:gd name="connsiteY23" fmla="*/ 83401 h 479156"/>
                      <a:gd name="connsiteX24" fmla="*/ 0 w 430595"/>
                      <a:gd name="connsiteY24" fmla="*/ 83932 h 479156"/>
                      <a:gd name="connsiteX25" fmla="*/ 0 w 430595"/>
                      <a:gd name="connsiteY25" fmla="*/ 85526 h 479156"/>
                      <a:gd name="connsiteX26" fmla="*/ 6906 w 430595"/>
                      <a:gd name="connsiteY26" fmla="*/ 149272 h 479156"/>
                      <a:gd name="connsiteX27" fmla="*/ 10624 w 430595"/>
                      <a:gd name="connsiteY27" fmla="*/ 183801 h 479156"/>
                      <a:gd name="connsiteX28" fmla="*/ 25498 w 430595"/>
                      <a:gd name="connsiteY28" fmla="*/ 324573 h 479156"/>
                      <a:gd name="connsiteX29" fmla="*/ 28685 w 430595"/>
                      <a:gd name="connsiteY29" fmla="*/ 353790 h 479156"/>
                      <a:gd name="connsiteX30" fmla="*/ 35060 w 430595"/>
                      <a:gd name="connsiteY30" fmla="*/ 413286 h 479156"/>
                      <a:gd name="connsiteX31" fmla="*/ 41435 w 430595"/>
                      <a:gd name="connsiteY31" fmla="*/ 418067 h 479156"/>
                      <a:gd name="connsiteX32" fmla="*/ 42497 w 430595"/>
                      <a:gd name="connsiteY32" fmla="*/ 418067 h 479156"/>
                      <a:gd name="connsiteX33" fmla="*/ 51528 w 430595"/>
                      <a:gd name="connsiteY33" fmla="*/ 415942 h 479156"/>
                      <a:gd name="connsiteX34" fmla="*/ 67996 w 430595"/>
                      <a:gd name="connsiteY34" fmla="*/ 414880 h 479156"/>
                      <a:gd name="connsiteX35" fmla="*/ 99869 w 430595"/>
                      <a:gd name="connsiteY35" fmla="*/ 443034 h 479156"/>
                      <a:gd name="connsiteX36" fmla="*/ 117399 w 430595"/>
                      <a:gd name="connsiteY36" fmla="*/ 454190 h 479156"/>
                      <a:gd name="connsiteX37" fmla="*/ 151397 w 430595"/>
                      <a:gd name="connsiteY37" fmla="*/ 465345 h 479156"/>
                      <a:gd name="connsiteX38" fmla="*/ 153521 w 430595"/>
                      <a:gd name="connsiteY38" fmla="*/ 467470 h 479156"/>
                      <a:gd name="connsiteX39" fmla="*/ 175832 w 430595"/>
                      <a:gd name="connsiteY39" fmla="*/ 459502 h 479156"/>
                      <a:gd name="connsiteX40" fmla="*/ 184863 w 430595"/>
                      <a:gd name="connsiteY40" fmla="*/ 460033 h 479156"/>
                      <a:gd name="connsiteX41" fmla="*/ 195487 w 430595"/>
                      <a:gd name="connsiteY41" fmla="*/ 460564 h 479156"/>
                      <a:gd name="connsiteX42" fmla="*/ 197081 w 430595"/>
                      <a:gd name="connsiteY42" fmla="*/ 460564 h 479156"/>
                      <a:gd name="connsiteX43" fmla="*/ 213549 w 430595"/>
                      <a:gd name="connsiteY43" fmla="*/ 452596 h 479156"/>
                      <a:gd name="connsiteX44" fmla="*/ 228423 w 430595"/>
                      <a:gd name="connsiteY44" fmla="*/ 440909 h 479156"/>
                      <a:gd name="connsiteX45" fmla="*/ 242234 w 430595"/>
                      <a:gd name="connsiteY45" fmla="*/ 449940 h 479156"/>
                      <a:gd name="connsiteX46" fmla="*/ 259233 w 430595"/>
                      <a:gd name="connsiteY46" fmla="*/ 464814 h 479156"/>
                      <a:gd name="connsiteX47" fmla="*/ 276232 w 430595"/>
                      <a:gd name="connsiteY47" fmla="*/ 478626 h 479156"/>
                      <a:gd name="connsiteX48" fmla="*/ 278357 w 430595"/>
                      <a:gd name="connsiteY48" fmla="*/ 479157 h 479156"/>
                      <a:gd name="connsiteX49" fmla="*/ 282076 w 430595"/>
                      <a:gd name="connsiteY49" fmla="*/ 478626 h 479156"/>
                      <a:gd name="connsiteX50" fmla="*/ 300137 w 430595"/>
                      <a:gd name="connsiteY50" fmla="*/ 457908 h 479156"/>
                      <a:gd name="connsiteX51" fmla="*/ 303324 w 430595"/>
                      <a:gd name="connsiteY51" fmla="*/ 447815 h 479156"/>
                      <a:gd name="connsiteX52" fmla="*/ 305449 w 430595"/>
                      <a:gd name="connsiteY52" fmla="*/ 411693 h 479156"/>
                      <a:gd name="connsiteX53" fmla="*/ 307574 w 430595"/>
                      <a:gd name="connsiteY53" fmla="*/ 405849 h 479156"/>
                      <a:gd name="connsiteX54" fmla="*/ 323510 w 430595"/>
                      <a:gd name="connsiteY54" fmla="*/ 392569 h 479156"/>
                      <a:gd name="connsiteX55" fmla="*/ 337322 w 430595"/>
                      <a:gd name="connsiteY55" fmla="*/ 398412 h 479156"/>
                      <a:gd name="connsiteX56" fmla="*/ 339447 w 430595"/>
                      <a:gd name="connsiteY56" fmla="*/ 400537 h 479156"/>
                      <a:gd name="connsiteX57" fmla="*/ 339447 w 430595"/>
                      <a:gd name="connsiteY57" fmla="*/ 397881 h 479156"/>
                      <a:gd name="connsiteX58" fmla="*/ 352727 w 430595"/>
                      <a:gd name="connsiteY58" fmla="*/ 352727 h 479156"/>
                      <a:gd name="connsiteX59" fmla="*/ 358039 w 430595"/>
                      <a:gd name="connsiteY59" fmla="*/ 344759 h 479156"/>
                      <a:gd name="connsiteX60" fmla="*/ 388850 w 430595"/>
                      <a:gd name="connsiteY60" fmla="*/ 329885 h 479156"/>
                      <a:gd name="connsiteX61" fmla="*/ 390975 w 430595"/>
                      <a:gd name="connsiteY61" fmla="*/ 329354 h 479156"/>
                      <a:gd name="connsiteX62" fmla="*/ 416473 w 430595"/>
                      <a:gd name="connsiteY62" fmla="*/ 302793 h 479156"/>
                      <a:gd name="connsiteX63" fmla="*/ 419129 w 430595"/>
                      <a:gd name="connsiteY63" fmla="*/ 300668 h 479156"/>
                      <a:gd name="connsiteX64" fmla="*/ 423379 w 430595"/>
                      <a:gd name="connsiteY64" fmla="*/ 288450 h 479156"/>
                      <a:gd name="connsiteX65" fmla="*/ 423379 w 430595"/>
                      <a:gd name="connsiteY65" fmla="*/ 260296 h 479156"/>
                      <a:gd name="connsiteX66" fmla="*/ 428691 w 430595"/>
                      <a:gd name="connsiteY66" fmla="*/ 232673 h 479156"/>
                      <a:gd name="connsiteX67" fmla="*/ 430285 w 430595"/>
                      <a:gd name="connsiteY67" fmla="*/ 219923 h 479156"/>
                      <a:gd name="connsiteX68" fmla="*/ 424441 w 430595"/>
                      <a:gd name="connsiteY68" fmla="*/ 209830 h 479156"/>
                      <a:gd name="connsiteX69" fmla="*/ 412755 w 430595"/>
                      <a:gd name="connsiteY69" fmla="*/ 198675 h 479156"/>
                      <a:gd name="connsiteX70" fmla="*/ 422317 w 430595"/>
                      <a:gd name="connsiteY70" fmla="*/ 184863 h 479156"/>
                      <a:gd name="connsiteX71" fmla="*/ 423379 w 430595"/>
                      <a:gd name="connsiteY71" fmla="*/ 183801 h 479156"/>
                      <a:gd name="connsiteX72" fmla="*/ 422317 w 430595"/>
                      <a:gd name="connsiteY72" fmla="*/ 177957 h 479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430595" h="479156">
                        <a:moveTo>
                          <a:pt x="422317" y="177957"/>
                        </a:moveTo>
                        <a:cubicBezTo>
                          <a:pt x="421785" y="175301"/>
                          <a:pt x="420723" y="172114"/>
                          <a:pt x="422317" y="168927"/>
                        </a:cubicBezTo>
                        <a:cubicBezTo>
                          <a:pt x="431879" y="143428"/>
                          <a:pt x="426566" y="119524"/>
                          <a:pt x="420723" y="94025"/>
                        </a:cubicBezTo>
                        <a:cubicBezTo>
                          <a:pt x="417536" y="80745"/>
                          <a:pt x="414880" y="66402"/>
                          <a:pt x="413817" y="52590"/>
                        </a:cubicBezTo>
                        <a:cubicBezTo>
                          <a:pt x="413286" y="43029"/>
                          <a:pt x="411693" y="32935"/>
                          <a:pt x="410099" y="23373"/>
                        </a:cubicBezTo>
                        <a:cubicBezTo>
                          <a:pt x="409036" y="16999"/>
                          <a:pt x="407974" y="10624"/>
                          <a:pt x="407443" y="4250"/>
                        </a:cubicBezTo>
                        <a:cubicBezTo>
                          <a:pt x="406911" y="2125"/>
                          <a:pt x="406911" y="531"/>
                          <a:pt x="406380" y="0"/>
                        </a:cubicBezTo>
                        <a:cubicBezTo>
                          <a:pt x="405849" y="0"/>
                          <a:pt x="404787" y="531"/>
                          <a:pt x="402662" y="1594"/>
                        </a:cubicBezTo>
                        <a:cubicBezTo>
                          <a:pt x="383538" y="11687"/>
                          <a:pt x="364414" y="21249"/>
                          <a:pt x="344759" y="30810"/>
                        </a:cubicBezTo>
                        <a:cubicBezTo>
                          <a:pt x="337853" y="33998"/>
                          <a:pt x="333073" y="40372"/>
                          <a:pt x="328292" y="46747"/>
                        </a:cubicBezTo>
                        <a:cubicBezTo>
                          <a:pt x="326167" y="49403"/>
                          <a:pt x="324573" y="52059"/>
                          <a:pt x="322448" y="54184"/>
                        </a:cubicBezTo>
                        <a:cubicBezTo>
                          <a:pt x="316074" y="61621"/>
                          <a:pt x="310230" y="68527"/>
                          <a:pt x="302262" y="73839"/>
                        </a:cubicBezTo>
                        <a:cubicBezTo>
                          <a:pt x="296950" y="77558"/>
                          <a:pt x="291106" y="79151"/>
                          <a:pt x="286325" y="77026"/>
                        </a:cubicBezTo>
                        <a:cubicBezTo>
                          <a:pt x="270920" y="71183"/>
                          <a:pt x="258702" y="74902"/>
                          <a:pt x="241703" y="91369"/>
                        </a:cubicBezTo>
                        <a:cubicBezTo>
                          <a:pt x="234798" y="97744"/>
                          <a:pt x="226298" y="99869"/>
                          <a:pt x="216736" y="96150"/>
                        </a:cubicBezTo>
                        <a:cubicBezTo>
                          <a:pt x="211424" y="94025"/>
                          <a:pt x="206112" y="92963"/>
                          <a:pt x="200269" y="91369"/>
                        </a:cubicBezTo>
                        <a:cubicBezTo>
                          <a:pt x="190175" y="89244"/>
                          <a:pt x="180082" y="86588"/>
                          <a:pt x="170520" y="80214"/>
                        </a:cubicBezTo>
                        <a:cubicBezTo>
                          <a:pt x="157240" y="71183"/>
                          <a:pt x="142366" y="71183"/>
                          <a:pt x="126429" y="70652"/>
                        </a:cubicBezTo>
                        <a:cubicBezTo>
                          <a:pt x="120586" y="70652"/>
                          <a:pt x="114743" y="70652"/>
                          <a:pt x="108899" y="70120"/>
                        </a:cubicBezTo>
                        <a:cubicBezTo>
                          <a:pt x="106243" y="70652"/>
                          <a:pt x="103056" y="71183"/>
                          <a:pt x="100400" y="71714"/>
                        </a:cubicBezTo>
                        <a:cubicBezTo>
                          <a:pt x="94025" y="72777"/>
                          <a:pt x="87119" y="73839"/>
                          <a:pt x="80214" y="74902"/>
                        </a:cubicBezTo>
                        <a:cubicBezTo>
                          <a:pt x="70652" y="75964"/>
                          <a:pt x="60558" y="77026"/>
                          <a:pt x="50997" y="78089"/>
                        </a:cubicBezTo>
                        <a:cubicBezTo>
                          <a:pt x="36123" y="79682"/>
                          <a:pt x="20717" y="81276"/>
                          <a:pt x="5312" y="83401"/>
                        </a:cubicBezTo>
                        <a:cubicBezTo>
                          <a:pt x="4781" y="83401"/>
                          <a:pt x="4250" y="83401"/>
                          <a:pt x="3187" y="83401"/>
                        </a:cubicBezTo>
                        <a:cubicBezTo>
                          <a:pt x="2125" y="83401"/>
                          <a:pt x="531" y="83401"/>
                          <a:pt x="0" y="83932"/>
                        </a:cubicBezTo>
                        <a:cubicBezTo>
                          <a:pt x="0" y="83932"/>
                          <a:pt x="0" y="84463"/>
                          <a:pt x="0" y="85526"/>
                        </a:cubicBezTo>
                        <a:cubicBezTo>
                          <a:pt x="2656" y="106774"/>
                          <a:pt x="4781" y="128023"/>
                          <a:pt x="6906" y="149272"/>
                        </a:cubicBezTo>
                        <a:cubicBezTo>
                          <a:pt x="7968" y="160958"/>
                          <a:pt x="9031" y="172114"/>
                          <a:pt x="10624" y="183801"/>
                        </a:cubicBezTo>
                        <a:cubicBezTo>
                          <a:pt x="15405" y="230548"/>
                          <a:pt x="20717" y="277826"/>
                          <a:pt x="25498" y="324573"/>
                        </a:cubicBezTo>
                        <a:cubicBezTo>
                          <a:pt x="26561" y="334135"/>
                          <a:pt x="27623" y="344228"/>
                          <a:pt x="28685" y="353790"/>
                        </a:cubicBezTo>
                        <a:cubicBezTo>
                          <a:pt x="30810" y="373445"/>
                          <a:pt x="32935" y="393631"/>
                          <a:pt x="35060" y="413286"/>
                        </a:cubicBezTo>
                        <a:cubicBezTo>
                          <a:pt x="35592" y="417536"/>
                          <a:pt x="35592" y="417536"/>
                          <a:pt x="41435" y="418067"/>
                        </a:cubicBezTo>
                        <a:cubicBezTo>
                          <a:pt x="41966" y="418067"/>
                          <a:pt x="42497" y="418067"/>
                          <a:pt x="42497" y="418067"/>
                        </a:cubicBezTo>
                        <a:cubicBezTo>
                          <a:pt x="45153" y="418067"/>
                          <a:pt x="48872" y="417005"/>
                          <a:pt x="51528" y="415942"/>
                        </a:cubicBezTo>
                        <a:cubicBezTo>
                          <a:pt x="56840" y="414349"/>
                          <a:pt x="63215" y="412755"/>
                          <a:pt x="67996" y="414880"/>
                        </a:cubicBezTo>
                        <a:cubicBezTo>
                          <a:pt x="79682" y="420192"/>
                          <a:pt x="94025" y="428160"/>
                          <a:pt x="99869" y="443034"/>
                        </a:cubicBezTo>
                        <a:cubicBezTo>
                          <a:pt x="103056" y="451534"/>
                          <a:pt x="108368" y="454721"/>
                          <a:pt x="117399" y="454190"/>
                        </a:cubicBezTo>
                        <a:cubicBezTo>
                          <a:pt x="131742" y="453659"/>
                          <a:pt x="142366" y="456846"/>
                          <a:pt x="151397" y="465345"/>
                        </a:cubicBezTo>
                        <a:cubicBezTo>
                          <a:pt x="151928" y="465876"/>
                          <a:pt x="152990" y="466939"/>
                          <a:pt x="153521" y="467470"/>
                        </a:cubicBezTo>
                        <a:cubicBezTo>
                          <a:pt x="161490" y="460033"/>
                          <a:pt x="169989" y="459502"/>
                          <a:pt x="175832" y="459502"/>
                        </a:cubicBezTo>
                        <a:cubicBezTo>
                          <a:pt x="179020" y="459502"/>
                          <a:pt x="181676" y="459502"/>
                          <a:pt x="184863" y="460033"/>
                        </a:cubicBezTo>
                        <a:cubicBezTo>
                          <a:pt x="188582" y="460564"/>
                          <a:pt x="192300" y="460564"/>
                          <a:pt x="195487" y="460564"/>
                        </a:cubicBezTo>
                        <a:lnTo>
                          <a:pt x="197081" y="460564"/>
                        </a:lnTo>
                        <a:cubicBezTo>
                          <a:pt x="206112" y="460033"/>
                          <a:pt x="209830" y="459502"/>
                          <a:pt x="213549" y="452596"/>
                        </a:cubicBezTo>
                        <a:cubicBezTo>
                          <a:pt x="217267" y="445159"/>
                          <a:pt x="222579" y="440909"/>
                          <a:pt x="228423" y="440909"/>
                        </a:cubicBezTo>
                        <a:cubicBezTo>
                          <a:pt x="233204" y="440909"/>
                          <a:pt x="237985" y="444097"/>
                          <a:pt x="242234" y="449940"/>
                        </a:cubicBezTo>
                        <a:cubicBezTo>
                          <a:pt x="246484" y="455783"/>
                          <a:pt x="252859" y="460033"/>
                          <a:pt x="259233" y="464814"/>
                        </a:cubicBezTo>
                        <a:cubicBezTo>
                          <a:pt x="265077" y="469064"/>
                          <a:pt x="271451" y="472782"/>
                          <a:pt x="276232" y="478626"/>
                        </a:cubicBezTo>
                        <a:cubicBezTo>
                          <a:pt x="276763" y="479157"/>
                          <a:pt x="277295" y="479157"/>
                          <a:pt x="278357" y="479157"/>
                        </a:cubicBezTo>
                        <a:cubicBezTo>
                          <a:pt x="279420" y="479157"/>
                          <a:pt x="281013" y="478626"/>
                          <a:pt x="282076" y="478626"/>
                        </a:cubicBezTo>
                        <a:cubicBezTo>
                          <a:pt x="285794" y="477563"/>
                          <a:pt x="294825" y="468533"/>
                          <a:pt x="300137" y="457908"/>
                        </a:cubicBezTo>
                        <a:cubicBezTo>
                          <a:pt x="303324" y="451534"/>
                          <a:pt x="303324" y="448346"/>
                          <a:pt x="303324" y="447815"/>
                        </a:cubicBezTo>
                        <a:cubicBezTo>
                          <a:pt x="297481" y="434003"/>
                          <a:pt x="301731" y="421786"/>
                          <a:pt x="305449" y="411693"/>
                        </a:cubicBezTo>
                        <a:cubicBezTo>
                          <a:pt x="305980" y="409568"/>
                          <a:pt x="307043" y="407443"/>
                          <a:pt x="307574" y="405849"/>
                        </a:cubicBezTo>
                        <a:cubicBezTo>
                          <a:pt x="310230" y="397350"/>
                          <a:pt x="316074" y="392569"/>
                          <a:pt x="323510" y="392569"/>
                        </a:cubicBezTo>
                        <a:cubicBezTo>
                          <a:pt x="328292" y="392569"/>
                          <a:pt x="333073" y="394694"/>
                          <a:pt x="337322" y="398412"/>
                        </a:cubicBezTo>
                        <a:cubicBezTo>
                          <a:pt x="337853" y="398943"/>
                          <a:pt x="338916" y="400006"/>
                          <a:pt x="339447" y="400537"/>
                        </a:cubicBezTo>
                        <a:cubicBezTo>
                          <a:pt x="339447" y="399474"/>
                          <a:pt x="339447" y="397881"/>
                          <a:pt x="339447" y="397881"/>
                        </a:cubicBezTo>
                        <a:cubicBezTo>
                          <a:pt x="334135" y="378757"/>
                          <a:pt x="344228" y="364945"/>
                          <a:pt x="352727" y="352727"/>
                        </a:cubicBezTo>
                        <a:cubicBezTo>
                          <a:pt x="354321" y="350071"/>
                          <a:pt x="356446" y="347415"/>
                          <a:pt x="358039" y="344759"/>
                        </a:cubicBezTo>
                        <a:cubicBezTo>
                          <a:pt x="365477" y="333072"/>
                          <a:pt x="376632" y="327760"/>
                          <a:pt x="388850" y="329885"/>
                        </a:cubicBezTo>
                        <a:cubicBezTo>
                          <a:pt x="389381" y="329885"/>
                          <a:pt x="389912" y="330416"/>
                          <a:pt x="390975" y="329354"/>
                        </a:cubicBezTo>
                        <a:cubicBezTo>
                          <a:pt x="397881" y="318730"/>
                          <a:pt x="407443" y="310230"/>
                          <a:pt x="416473" y="302793"/>
                        </a:cubicBezTo>
                        <a:lnTo>
                          <a:pt x="419129" y="300668"/>
                        </a:lnTo>
                        <a:cubicBezTo>
                          <a:pt x="423910" y="296419"/>
                          <a:pt x="424973" y="293762"/>
                          <a:pt x="423379" y="288450"/>
                        </a:cubicBezTo>
                        <a:cubicBezTo>
                          <a:pt x="420192" y="279420"/>
                          <a:pt x="420192" y="268795"/>
                          <a:pt x="423379" y="260296"/>
                        </a:cubicBezTo>
                        <a:cubicBezTo>
                          <a:pt x="426566" y="251265"/>
                          <a:pt x="427629" y="242235"/>
                          <a:pt x="428691" y="232673"/>
                        </a:cubicBezTo>
                        <a:cubicBezTo>
                          <a:pt x="429223" y="228423"/>
                          <a:pt x="429754" y="224173"/>
                          <a:pt x="430285" y="219923"/>
                        </a:cubicBezTo>
                        <a:cubicBezTo>
                          <a:pt x="431348" y="214080"/>
                          <a:pt x="429754" y="211955"/>
                          <a:pt x="424441" y="209830"/>
                        </a:cubicBezTo>
                        <a:cubicBezTo>
                          <a:pt x="421785" y="208768"/>
                          <a:pt x="413286" y="205581"/>
                          <a:pt x="412755" y="198675"/>
                        </a:cubicBezTo>
                        <a:cubicBezTo>
                          <a:pt x="412224" y="191769"/>
                          <a:pt x="419129" y="186988"/>
                          <a:pt x="422317" y="184863"/>
                        </a:cubicBezTo>
                        <a:cubicBezTo>
                          <a:pt x="422848" y="184332"/>
                          <a:pt x="422848" y="184332"/>
                          <a:pt x="423379" y="183801"/>
                        </a:cubicBezTo>
                        <a:cubicBezTo>
                          <a:pt x="422848" y="182207"/>
                          <a:pt x="422848" y="181676"/>
                          <a:pt x="422317" y="17795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4B6CB3BA-44E4-3946-9F02-F256BA5C0FD3}"/>
                      </a:ext>
                    </a:extLst>
                  </p:cNvPr>
                  <p:cNvSpPr/>
                  <p:nvPr/>
                </p:nvSpPr>
                <p:spPr>
                  <a:xfrm>
                    <a:off x="2435094" y="7489021"/>
                    <a:ext cx="108657" cy="194316"/>
                  </a:xfrm>
                  <a:custGeom>
                    <a:avLst/>
                    <a:gdLst>
                      <a:gd name="connsiteX0" fmla="*/ 1798 w 305063"/>
                      <a:gd name="connsiteY0" fmla="*/ 539716 h 545559"/>
                      <a:gd name="connsiteX1" fmla="*/ 25703 w 305063"/>
                      <a:gd name="connsiteY1" fmla="*/ 534935 h 545559"/>
                      <a:gd name="connsiteX2" fmla="*/ 28359 w 305063"/>
                      <a:gd name="connsiteY2" fmla="*/ 534403 h 545559"/>
                      <a:gd name="connsiteX3" fmla="*/ 48013 w 305063"/>
                      <a:gd name="connsiteY3" fmla="*/ 531216 h 545559"/>
                      <a:gd name="connsiteX4" fmla="*/ 79355 w 305063"/>
                      <a:gd name="connsiteY4" fmla="*/ 541840 h 545559"/>
                      <a:gd name="connsiteX5" fmla="*/ 85199 w 305063"/>
                      <a:gd name="connsiteY5" fmla="*/ 545559 h 545559"/>
                      <a:gd name="connsiteX6" fmla="*/ 87324 w 305063"/>
                      <a:gd name="connsiteY6" fmla="*/ 538122 h 545559"/>
                      <a:gd name="connsiteX7" fmla="*/ 108041 w 305063"/>
                      <a:gd name="connsiteY7" fmla="*/ 515811 h 545559"/>
                      <a:gd name="connsiteX8" fmla="*/ 126634 w 305063"/>
                      <a:gd name="connsiteY8" fmla="*/ 523779 h 545559"/>
                      <a:gd name="connsiteX9" fmla="*/ 134602 w 305063"/>
                      <a:gd name="connsiteY9" fmla="*/ 528029 h 545559"/>
                      <a:gd name="connsiteX10" fmla="*/ 139914 w 305063"/>
                      <a:gd name="connsiteY10" fmla="*/ 519529 h 545559"/>
                      <a:gd name="connsiteX11" fmla="*/ 141508 w 305063"/>
                      <a:gd name="connsiteY11" fmla="*/ 512624 h 545559"/>
                      <a:gd name="connsiteX12" fmla="*/ 160631 w 305063"/>
                      <a:gd name="connsiteY12" fmla="*/ 489250 h 545559"/>
                      <a:gd name="connsiteX13" fmla="*/ 165412 w 305063"/>
                      <a:gd name="connsiteY13" fmla="*/ 488188 h 545559"/>
                      <a:gd name="connsiteX14" fmla="*/ 177630 w 305063"/>
                      <a:gd name="connsiteY14" fmla="*/ 497750 h 545559"/>
                      <a:gd name="connsiteX15" fmla="*/ 179755 w 305063"/>
                      <a:gd name="connsiteY15" fmla="*/ 500937 h 545559"/>
                      <a:gd name="connsiteX16" fmla="*/ 189848 w 305063"/>
                      <a:gd name="connsiteY16" fmla="*/ 504124 h 545559"/>
                      <a:gd name="connsiteX17" fmla="*/ 198879 w 305063"/>
                      <a:gd name="connsiteY17" fmla="*/ 500937 h 545559"/>
                      <a:gd name="connsiteX18" fmla="*/ 227565 w 305063"/>
                      <a:gd name="connsiteY18" fmla="*/ 455783 h 545559"/>
                      <a:gd name="connsiteX19" fmla="*/ 238189 w 305063"/>
                      <a:gd name="connsiteY19" fmla="*/ 443034 h 545559"/>
                      <a:gd name="connsiteX20" fmla="*/ 248282 w 305063"/>
                      <a:gd name="connsiteY20" fmla="*/ 419129 h 545559"/>
                      <a:gd name="connsiteX21" fmla="*/ 252001 w 305063"/>
                      <a:gd name="connsiteY21" fmla="*/ 404256 h 545559"/>
                      <a:gd name="connsiteX22" fmla="*/ 264750 w 305063"/>
                      <a:gd name="connsiteY22" fmla="*/ 400537 h 545559"/>
                      <a:gd name="connsiteX23" fmla="*/ 291311 w 305063"/>
                      <a:gd name="connsiteY23" fmla="*/ 393100 h 545559"/>
                      <a:gd name="connsiteX24" fmla="*/ 301404 w 305063"/>
                      <a:gd name="connsiteY24" fmla="*/ 389381 h 545559"/>
                      <a:gd name="connsiteX25" fmla="*/ 304591 w 305063"/>
                      <a:gd name="connsiteY25" fmla="*/ 388319 h 545559"/>
                      <a:gd name="connsiteX26" fmla="*/ 304591 w 305063"/>
                      <a:gd name="connsiteY26" fmla="*/ 383007 h 545559"/>
                      <a:gd name="connsiteX27" fmla="*/ 295029 w 305063"/>
                      <a:gd name="connsiteY27" fmla="*/ 305449 h 545559"/>
                      <a:gd name="connsiteX28" fmla="*/ 290248 w 305063"/>
                      <a:gd name="connsiteY28" fmla="*/ 259233 h 545559"/>
                      <a:gd name="connsiteX29" fmla="*/ 282811 w 305063"/>
                      <a:gd name="connsiteY29" fmla="*/ 187519 h 545559"/>
                      <a:gd name="connsiteX30" fmla="*/ 279092 w 305063"/>
                      <a:gd name="connsiteY30" fmla="*/ 148209 h 545559"/>
                      <a:gd name="connsiteX31" fmla="*/ 273780 w 305063"/>
                      <a:gd name="connsiteY31" fmla="*/ 95088 h 545559"/>
                      <a:gd name="connsiteX32" fmla="*/ 264218 w 305063"/>
                      <a:gd name="connsiteY32" fmla="*/ 3719 h 545559"/>
                      <a:gd name="connsiteX33" fmla="*/ 263687 w 305063"/>
                      <a:gd name="connsiteY33" fmla="*/ 0 h 545559"/>
                      <a:gd name="connsiteX34" fmla="*/ 260500 w 305063"/>
                      <a:gd name="connsiteY34" fmla="*/ 0 h 545559"/>
                      <a:gd name="connsiteX35" fmla="*/ 212690 w 305063"/>
                      <a:gd name="connsiteY35" fmla="*/ 5843 h 545559"/>
                      <a:gd name="connsiteX36" fmla="*/ 143101 w 305063"/>
                      <a:gd name="connsiteY36" fmla="*/ 14874 h 545559"/>
                      <a:gd name="connsiteX37" fmla="*/ 114415 w 305063"/>
                      <a:gd name="connsiteY37" fmla="*/ 18061 h 545559"/>
                      <a:gd name="connsiteX38" fmla="*/ 43233 w 305063"/>
                      <a:gd name="connsiteY38" fmla="*/ 39310 h 545559"/>
                      <a:gd name="connsiteX39" fmla="*/ 25703 w 305063"/>
                      <a:gd name="connsiteY39" fmla="*/ 46216 h 545559"/>
                      <a:gd name="connsiteX40" fmla="*/ 21984 w 305063"/>
                      <a:gd name="connsiteY40" fmla="*/ 45685 h 545559"/>
                      <a:gd name="connsiteX41" fmla="*/ 8704 w 305063"/>
                      <a:gd name="connsiteY41" fmla="*/ 43560 h 545559"/>
                      <a:gd name="connsiteX42" fmla="*/ 10297 w 305063"/>
                      <a:gd name="connsiteY42" fmla="*/ 75964 h 545559"/>
                      <a:gd name="connsiteX43" fmla="*/ 11891 w 305063"/>
                      <a:gd name="connsiteY43" fmla="*/ 94556 h 545559"/>
                      <a:gd name="connsiteX44" fmla="*/ 18797 w 305063"/>
                      <a:gd name="connsiteY44" fmla="*/ 180613 h 545559"/>
                      <a:gd name="connsiteX45" fmla="*/ 21453 w 305063"/>
                      <a:gd name="connsiteY45" fmla="*/ 212486 h 545559"/>
                      <a:gd name="connsiteX46" fmla="*/ 24109 w 305063"/>
                      <a:gd name="connsiteY46" fmla="*/ 239047 h 545559"/>
                      <a:gd name="connsiteX47" fmla="*/ 28359 w 305063"/>
                      <a:gd name="connsiteY47" fmla="*/ 290044 h 545559"/>
                      <a:gd name="connsiteX48" fmla="*/ 29952 w 305063"/>
                      <a:gd name="connsiteY48" fmla="*/ 310761 h 545559"/>
                      <a:gd name="connsiteX49" fmla="*/ 31015 w 305063"/>
                      <a:gd name="connsiteY49" fmla="*/ 367602 h 545559"/>
                      <a:gd name="connsiteX50" fmla="*/ 35795 w 305063"/>
                      <a:gd name="connsiteY50" fmla="*/ 398412 h 545559"/>
                      <a:gd name="connsiteX51" fmla="*/ 40045 w 305063"/>
                      <a:gd name="connsiteY51" fmla="*/ 441441 h 545559"/>
                      <a:gd name="connsiteX52" fmla="*/ 36858 w 305063"/>
                      <a:gd name="connsiteY52" fmla="*/ 448346 h 545559"/>
                      <a:gd name="connsiteX53" fmla="*/ 6579 w 305063"/>
                      <a:gd name="connsiteY53" fmla="*/ 502530 h 545559"/>
                      <a:gd name="connsiteX54" fmla="*/ 1266 w 305063"/>
                      <a:gd name="connsiteY54" fmla="*/ 538653 h 545559"/>
                      <a:gd name="connsiteX55" fmla="*/ 1798 w 305063"/>
                      <a:gd name="connsiteY55" fmla="*/ 539716 h 54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05063" h="545559">
                        <a:moveTo>
                          <a:pt x="1798" y="539716"/>
                        </a:moveTo>
                        <a:cubicBezTo>
                          <a:pt x="7641" y="534935"/>
                          <a:pt x="15609" y="533341"/>
                          <a:pt x="25703" y="534935"/>
                        </a:cubicBezTo>
                        <a:cubicBezTo>
                          <a:pt x="26234" y="534935"/>
                          <a:pt x="27296" y="534935"/>
                          <a:pt x="28359" y="534403"/>
                        </a:cubicBezTo>
                        <a:cubicBezTo>
                          <a:pt x="35264" y="532279"/>
                          <a:pt x="42170" y="531216"/>
                          <a:pt x="48013" y="531216"/>
                        </a:cubicBezTo>
                        <a:cubicBezTo>
                          <a:pt x="59169" y="531216"/>
                          <a:pt x="69793" y="534935"/>
                          <a:pt x="79355" y="541840"/>
                        </a:cubicBezTo>
                        <a:cubicBezTo>
                          <a:pt x="82542" y="543965"/>
                          <a:pt x="84136" y="545028"/>
                          <a:pt x="85199" y="545559"/>
                        </a:cubicBezTo>
                        <a:cubicBezTo>
                          <a:pt x="85730" y="544497"/>
                          <a:pt x="86261" y="542372"/>
                          <a:pt x="87324" y="538122"/>
                        </a:cubicBezTo>
                        <a:cubicBezTo>
                          <a:pt x="91573" y="518998"/>
                          <a:pt x="102198" y="515811"/>
                          <a:pt x="108041" y="515811"/>
                        </a:cubicBezTo>
                        <a:cubicBezTo>
                          <a:pt x="113884" y="515811"/>
                          <a:pt x="119728" y="518467"/>
                          <a:pt x="126634" y="523779"/>
                        </a:cubicBezTo>
                        <a:cubicBezTo>
                          <a:pt x="130883" y="527498"/>
                          <a:pt x="133539" y="528029"/>
                          <a:pt x="134602" y="528029"/>
                        </a:cubicBezTo>
                        <a:cubicBezTo>
                          <a:pt x="137258" y="528029"/>
                          <a:pt x="139383" y="522185"/>
                          <a:pt x="139914" y="519529"/>
                        </a:cubicBezTo>
                        <a:cubicBezTo>
                          <a:pt x="140445" y="516873"/>
                          <a:pt x="140976" y="514748"/>
                          <a:pt x="141508" y="512624"/>
                        </a:cubicBezTo>
                        <a:cubicBezTo>
                          <a:pt x="143101" y="501999"/>
                          <a:pt x="150007" y="493500"/>
                          <a:pt x="160631" y="489250"/>
                        </a:cubicBezTo>
                        <a:cubicBezTo>
                          <a:pt x="162225" y="488719"/>
                          <a:pt x="163819" y="488188"/>
                          <a:pt x="165412" y="488188"/>
                        </a:cubicBezTo>
                        <a:cubicBezTo>
                          <a:pt x="172318" y="488188"/>
                          <a:pt x="175505" y="494031"/>
                          <a:pt x="177630" y="497750"/>
                        </a:cubicBezTo>
                        <a:cubicBezTo>
                          <a:pt x="178161" y="498812"/>
                          <a:pt x="179224" y="500406"/>
                          <a:pt x="179755" y="500937"/>
                        </a:cubicBezTo>
                        <a:cubicBezTo>
                          <a:pt x="181349" y="503062"/>
                          <a:pt x="185599" y="504124"/>
                          <a:pt x="189848" y="504124"/>
                        </a:cubicBezTo>
                        <a:cubicBezTo>
                          <a:pt x="194629" y="504124"/>
                          <a:pt x="198348" y="502530"/>
                          <a:pt x="198879" y="500937"/>
                        </a:cubicBezTo>
                        <a:cubicBezTo>
                          <a:pt x="204722" y="482875"/>
                          <a:pt x="216409" y="469064"/>
                          <a:pt x="227565" y="455783"/>
                        </a:cubicBezTo>
                        <a:cubicBezTo>
                          <a:pt x="231283" y="451534"/>
                          <a:pt x="235002" y="447284"/>
                          <a:pt x="238189" y="443034"/>
                        </a:cubicBezTo>
                        <a:cubicBezTo>
                          <a:pt x="244563" y="434535"/>
                          <a:pt x="249344" y="428691"/>
                          <a:pt x="248282" y="419129"/>
                        </a:cubicBezTo>
                        <a:cubicBezTo>
                          <a:pt x="247219" y="413817"/>
                          <a:pt x="248813" y="407974"/>
                          <a:pt x="252001" y="404256"/>
                        </a:cubicBezTo>
                        <a:cubicBezTo>
                          <a:pt x="255188" y="400537"/>
                          <a:pt x="259969" y="399475"/>
                          <a:pt x="264750" y="400537"/>
                        </a:cubicBezTo>
                        <a:cubicBezTo>
                          <a:pt x="276968" y="404256"/>
                          <a:pt x="283873" y="402662"/>
                          <a:pt x="291311" y="393100"/>
                        </a:cubicBezTo>
                        <a:cubicBezTo>
                          <a:pt x="293435" y="389913"/>
                          <a:pt x="297685" y="389381"/>
                          <a:pt x="301404" y="389381"/>
                        </a:cubicBezTo>
                        <a:cubicBezTo>
                          <a:pt x="303529" y="389381"/>
                          <a:pt x="304591" y="388850"/>
                          <a:pt x="304591" y="388319"/>
                        </a:cubicBezTo>
                        <a:cubicBezTo>
                          <a:pt x="304591" y="388319"/>
                          <a:pt x="305653" y="387257"/>
                          <a:pt x="304591" y="383007"/>
                        </a:cubicBezTo>
                        <a:cubicBezTo>
                          <a:pt x="299810" y="356977"/>
                          <a:pt x="297154" y="330948"/>
                          <a:pt x="295029" y="305449"/>
                        </a:cubicBezTo>
                        <a:cubicBezTo>
                          <a:pt x="293435" y="290044"/>
                          <a:pt x="292373" y="274639"/>
                          <a:pt x="290248" y="259233"/>
                        </a:cubicBezTo>
                        <a:cubicBezTo>
                          <a:pt x="287061" y="235329"/>
                          <a:pt x="284936" y="210893"/>
                          <a:pt x="282811" y="187519"/>
                        </a:cubicBezTo>
                        <a:cubicBezTo>
                          <a:pt x="281748" y="174239"/>
                          <a:pt x="280155" y="161490"/>
                          <a:pt x="279092" y="148209"/>
                        </a:cubicBezTo>
                        <a:cubicBezTo>
                          <a:pt x="277499" y="130679"/>
                          <a:pt x="275374" y="113149"/>
                          <a:pt x="273780" y="95088"/>
                        </a:cubicBezTo>
                        <a:cubicBezTo>
                          <a:pt x="270593" y="65340"/>
                          <a:pt x="267406" y="33998"/>
                          <a:pt x="264218" y="3719"/>
                        </a:cubicBezTo>
                        <a:cubicBezTo>
                          <a:pt x="264218" y="2125"/>
                          <a:pt x="263687" y="1062"/>
                          <a:pt x="263687" y="0"/>
                        </a:cubicBezTo>
                        <a:cubicBezTo>
                          <a:pt x="263156" y="0"/>
                          <a:pt x="261562" y="0"/>
                          <a:pt x="260500" y="0"/>
                        </a:cubicBezTo>
                        <a:cubicBezTo>
                          <a:pt x="244563" y="2125"/>
                          <a:pt x="228627" y="3719"/>
                          <a:pt x="212690" y="5843"/>
                        </a:cubicBezTo>
                        <a:cubicBezTo>
                          <a:pt x="189848" y="8499"/>
                          <a:pt x="166475" y="11156"/>
                          <a:pt x="143101" y="14874"/>
                        </a:cubicBezTo>
                        <a:cubicBezTo>
                          <a:pt x="133539" y="16468"/>
                          <a:pt x="123446" y="16999"/>
                          <a:pt x="114415" y="18061"/>
                        </a:cubicBezTo>
                        <a:cubicBezTo>
                          <a:pt x="88386" y="20186"/>
                          <a:pt x="63950" y="21780"/>
                          <a:pt x="43233" y="39310"/>
                        </a:cubicBezTo>
                        <a:cubicBezTo>
                          <a:pt x="38452" y="42497"/>
                          <a:pt x="32608" y="46216"/>
                          <a:pt x="25703" y="46216"/>
                        </a:cubicBezTo>
                        <a:cubicBezTo>
                          <a:pt x="24640" y="46216"/>
                          <a:pt x="23046" y="46216"/>
                          <a:pt x="21984" y="45685"/>
                        </a:cubicBezTo>
                        <a:cubicBezTo>
                          <a:pt x="17203" y="46747"/>
                          <a:pt x="12422" y="45153"/>
                          <a:pt x="8704" y="43560"/>
                        </a:cubicBezTo>
                        <a:cubicBezTo>
                          <a:pt x="8172" y="54184"/>
                          <a:pt x="9235" y="65340"/>
                          <a:pt x="10297" y="75964"/>
                        </a:cubicBezTo>
                        <a:cubicBezTo>
                          <a:pt x="10828" y="81807"/>
                          <a:pt x="11360" y="88182"/>
                          <a:pt x="11891" y="94556"/>
                        </a:cubicBezTo>
                        <a:cubicBezTo>
                          <a:pt x="13484" y="123242"/>
                          <a:pt x="16140" y="152459"/>
                          <a:pt x="18797" y="180613"/>
                        </a:cubicBezTo>
                        <a:cubicBezTo>
                          <a:pt x="19859" y="191238"/>
                          <a:pt x="20922" y="201862"/>
                          <a:pt x="21453" y="212486"/>
                        </a:cubicBezTo>
                        <a:cubicBezTo>
                          <a:pt x="21984" y="221517"/>
                          <a:pt x="23046" y="230548"/>
                          <a:pt x="24109" y="239047"/>
                        </a:cubicBezTo>
                        <a:cubicBezTo>
                          <a:pt x="25703" y="255515"/>
                          <a:pt x="27296" y="273045"/>
                          <a:pt x="28359" y="290044"/>
                        </a:cubicBezTo>
                        <a:cubicBezTo>
                          <a:pt x="28890" y="296950"/>
                          <a:pt x="29421" y="303856"/>
                          <a:pt x="29952" y="310761"/>
                        </a:cubicBezTo>
                        <a:cubicBezTo>
                          <a:pt x="31546" y="329354"/>
                          <a:pt x="33671" y="348478"/>
                          <a:pt x="31015" y="367602"/>
                        </a:cubicBezTo>
                        <a:cubicBezTo>
                          <a:pt x="29421" y="379288"/>
                          <a:pt x="31546" y="387788"/>
                          <a:pt x="35795" y="398412"/>
                        </a:cubicBezTo>
                        <a:cubicBezTo>
                          <a:pt x="40577" y="411161"/>
                          <a:pt x="46951" y="427098"/>
                          <a:pt x="40045" y="441441"/>
                        </a:cubicBezTo>
                        <a:lnTo>
                          <a:pt x="36858" y="448346"/>
                        </a:lnTo>
                        <a:cubicBezTo>
                          <a:pt x="28359" y="466939"/>
                          <a:pt x="19859" y="486063"/>
                          <a:pt x="6579" y="502530"/>
                        </a:cubicBezTo>
                        <a:cubicBezTo>
                          <a:pt x="-1921" y="513155"/>
                          <a:pt x="-327" y="524841"/>
                          <a:pt x="1266" y="538653"/>
                        </a:cubicBezTo>
                        <a:cubicBezTo>
                          <a:pt x="1266" y="538653"/>
                          <a:pt x="1266" y="539184"/>
                          <a:pt x="1798" y="53971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ED153FDC-973A-7FD6-9749-2BB8F069DA2A}"/>
                      </a:ext>
                    </a:extLst>
                  </p:cNvPr>
                  <p:cNvSpPr/>
                  <p:nvPr/>
                </p:nvSpPr>
                <p:spPr>
                  <a:xfrm>
                    <a:off x="2481333" y="7994773"/>
                    <a:ext cx="341709" cy="253917"/>
                  </a:xfrm>
                  <a:custGeom>
                    <a:avLst/>
                    <a:gdLst>
                      <a:gd name="connsiteX0" fmla="*/ 279951 w 959379"/>
                      <a:gd name="connsiteY0" fmla="*/ 23374 h 712892"/>
                      <a:gd name="connsiteX1" fmla="*/ 245422 w 959379"/>
                      <a:gd name="connsiteY1" fmla="*/ 26030 h 712892"/>
                      <a:gd name="connsiteX2" fmla="*/ 230548 w 959379"/>
                      <a:gd name="connsiteY2" fmla="*/ 27623 h 712892"/>
                      <a:gd name="connsiteX3" fmla="*/ 183801 w 959379"/>
                      <a:gd name="connsiteY3" fmla="*/ 32404 h 712892"/>
                      <a:gd name="connsiteX4" fmla="*/ 91369 w 959379"/>
                      <a:gd name="connsiteY4" fmla="*/ 42497 h 712892"/>
                      <a:gd name="connsiteX5" fmla="*/ 75964 w 959379"/>
                      <a:gd name="connsiteY5" fmla="*/ 44091 h 712892"/>
                      <a:gd name="connsiteX6" fmla="*/ 9562 w 959379"/>
                      <a:gd name="connsiteY6" fmla="*/ 50466 h 712892"/>
                      <a:gd name="connsiteX7" fmla="*/ 1062 w 959379"/>
                      <a:gd name="connsiteY7" fmla="*/ 54715 h 712892"/>
                      <a:gd name="connsiteX8" fmla="*/ 0 w 959379"/>
                      <a:gd name="connsiteY8" fmla="*/ 57903 h 712892"/>
                      <a:gd name="connsiteX9" fmla="*/ 1594 w 959379"/>
                      <a:gd name="connsiteY9" fmla="*/ 63215 h 712892"/>
                      <a:gd name="connsiteX10" fmla="*/ 11155 w 959379"/>
                      <a:gd name="connsiteY10" fmla="*/ 79682 h 712892"/>
                      <a:gd name="connsiteX11" fmla="*/ 11687 w 959379"/>
                      <a:gd name="connsiteY11" fmla="*/ 80214 h 712892"/>
                      <a:gd name="connsiteX12" fmla="*/ 26561 w 959379"/>
                      <a:gd name="connsiteY12" fmla="*/ 95619 h 712892"/>
                      <a:gd name="connsiteX13" fmla="*/ 23374 w 959379"/>
                      <a:gd name="connsiteY13" fmla="*/ 109431 h 712892"/>
                      <a:gd name="connsiteX14" fmla="*/ 23374 w 959379"/>
                      <a:gd name="connsiteY14" fmla="*/ 109431 h 712892"/>
                      <a:gd name="connsiteX15" fmla="*/ 34529 w 959379"/>
                      <a:gd name="connsiteY15" fmla="*/ 118461 h 712892"/>
                      <a:gd name="connsiteX16" fmla="*/ 32404 w 959379"/>
                      <a:gd name="connsiteY16" fmla="*/ 125898 h 712892"/>
                      <a:gd name="connsiteX17" fmla="*/ 33467 w 959379"/>
                      <a:gd name="connsiteY17" fmla="*/ 125367 h 712892"/>
                      <a:gd name="connsiteX18" fmla="*/ 33998 w 959379"/>
                      <a:gd name="connsiteY18" fmla="*/ 124305 h 712892"/>
                      <a:gd name="connsiteX19" fmla="*/ 36123 w 959379"/>
                      <a:gd name="connsiteY19" fmla="*/ 119524 h 712892"/>
                      <a:gd name="connsiteX20" fmla="*/ 64277 w 959379"/>
                      <a:gd name="connsiteY20" fmla="*/ 98275 h 712892"/>
                      <a:gd name="connsiteX21" fmla="*/ 66402 w 959379"/>
                      <a:gd name="connsiteY21" fmla="*/ 98275 h 712892"/>
                      <a:gd name="connsiteX22" fmla="*/ 79682 w 959379"/>
                      <a:gd name="connsiteY22" fmla="*/ 103587 h 712892"/>
                      <a:gd name="connsiteX23" fmla="*/ 80214 w 959379"/>
                      <a:gd name="connsiteY23" fmla="*/ 108899 h 712892"/>
                      <a:gd name="connsiteX24" fmla="*/ 91900 w 959379"/>
                      <a:gd name="connsiteY24" fmla="*/ 106243 h 712892"/>
                      <a:gd name="connsiteX25" fmla="*/ 107837 w 959379"/>
                      <a:gd name="connsiteY25" fmla="*/ 103056 h 712892"/>
                      <a:gd name="connsiteX26" fmla="*/ 125898 w 959379"/>
                      <a:gd name="connsiteY26" fmla="*/ 97744 h 712892"/>
                      <a:gd name="connsiteX27" fmla="*/ 134398 w 959379"/>
                      <a:gd name="connsiteY27" fmla="*/ 95619 h 712892"/>
                      <a:gd name="connsiteX28" fmla="*/ 152990 w 959379"/>
                      <a:gd name="connsiteY28" fmla="*/ 98275 h 712892"/>
                      <a:gd name="connsiteX29" fmla="*/ 154584 w 959379"/>
                      <a:gd name="connsiteY29" fmla="*/ 107837 h 712892"/>
                      <a:gd name="connsiteX30" fmla="*/ 154053 w 959379"/>
                      <a:gd name="connsiteY30" fmla="*/ 109431 h 712892"/>
                      <a:gd name="connsiteX31" fmla="*/ 155646 w 959379"/>
                      <a:gd name="connsiteY31" fmla="*/ 109431 h 712892"/>
                      <a:gd name="connsiteX32" fmla="*/ 159896 w 959379"/>
                      <a:gd name="connsiteY32" fmla="*/ 109431 h 712892"/>
                      <a:gd name="connsiteX33" fmla="*/ 170520 w 959379"/>
                      <a:gd name="connsiteY33" fmla="*/ 112618 h 712892"/>
                      <a:gd name="connsiteX34" fmla="*/ 206643 w 959379"/>
                      <a:gd name="connsiteY34" fmla="*/ 128554 h 712892"/>
                      <a:gd name="connsiteX35" fmla="*/ 208768 w 959379"/>
                      <a:gd name="connsiteY35" fmla="*/ 129085 h 712892"/>
                      <a:gd name="connsiteX36" fmla="*/ 220986 w 959379"/>
                      <a:gd name="connsiteY36" fmla="*/ 120586 h 712892"/>
                      <a:gd name="connsiteX37" fmla="*/ 233735 w 959379"/>
                      <a:gd name="connsiteY37" fmla="*/ 125367 h 712892"/>
                      <a:gd name="connsiteX38" fmla="*/ 237985 w 959379"/>
                      <a:gd name="connsiteY38" fmla="*/ 127492 h 712892"/>
                      <a:gd name="connsiteX39" fmla="*/ 252328 w 959379"/>
                      <a:gd name="connsiteY39" fmla="*/ 140241 h 712892"/>
                      <a:gd name="connsiteX40" fmla="*/ 250734 w 959379"/>
                      <a:gd name="connsiteY40" fmla="*/ 150866 h 712892"/>
                      <a:gd name="connsiteX41" fmla="*/ 252859 w 959379"/>
                      <a:gd name="connsiteY41" fmla="*/ 151928 h 712892"/>
                      <a:gd name="connsiteX42" fmla="*/ 260827 w 959379"/>
                      <a:gd name="connsiteY42" fmla="*/ 156178 h 712892"/>
                      <a:gd name="connsiteX43" fmla="*/ 283670 w 959379"/>
                      <a:gd name="connsiteY43" fmla="*/ 187519 h 712892"/>
                      <a:gd name="connsiteX44" fmla="*/ 297481 w 959379"/>
                      <a:gd name="connsiteY44" fmla="*/ 181145 h 712892"/>
                      <a:gd name="connsiteX45" fmla="*/ 325104 w 959379"/>
                      <a:gd name="connsiteY45" fmla="*/ 171583 h 712892"/>
                      <a:gd name="connsiteX46" fmla="*/ 331479 w 959379"/>
                      <a:gd name="connsiteY46" fmla="*/ 167333 h 712892"/>
                      <a:gd name="connsiteX47" fmla="*/ 340509 w 959379"/>
                      <a:gd name="connsiteY47" fmla="*/ 159896 h 712892"/>
                      <a:gd name="connsiteX48" fmla="*/ 371320 w 959379"/>
                      <a:gd name="connsiteY48" fmla="*/ 146084 h 712892"/>
                      <a:gd name="connsiteX49" fmla="*/ 373445 w 959379"/>
                      <a:gd name="connsiteY49" fmla="*/ 146084 h 712892"/>
                      <a:gd name="connsiteX50" fmla="*/ 381945 w 959379"/>
                      <a:gd name="connsiteY50" fmla="*/ 126429 h 712892"/>
                      <a:gd name="connsiteX51" fmla="*/ 396287 w 959379"/>
                      <a:gd name="connsiteY51" fmla="*/ 118993 h 712892"/>
                      <a:gd name="connsiteX52" fmla="*/ 397350 w 959379"/>
                      <a:gd name="connsiteY52" fmla="*/ 118993 h 712892"/>
                      <a:gd name="connsiteX53" fmla="*/ 400537 w 959379"/>
                      <a:gd name="connsiteY53" fmla="*/ 118993 h 712892"/>
                      <a:gd name="connsiteX54" fmla="*/ 439316 w 959379"/>
                      <a:gd name="connsiteY54" fmla="*/ 122711 h 712892"/>
                      <a:gd name="connsiteX55" fmla="*/ 475438 w 959379"/>
                      <a:gd name="connsiteY55" fmla="*/ 141835 h 712892"/>
                      <a:gd name="connsiteX56" fmla="*/ 487125 w 959379"/>
                      <a:gd name="connsiteY56" fmla="*/ 154053 h 712892"/>
                      <a:gd name="connsiteX57" fmla="*/ 490844 w 959379"/>
                      <a:gd name="connsiteY57" fmla="*/ 159365 h 712892"/>
                      <a:gd name="connsiteX58" fmla="*/ 530154 w 959379"/>
                      <a:gd name="connsiteY58" fmla="*/ 194425 h 712892"/>
                      <a:gd name="connsiteX59" fmla="*/ 533341 w 959379"/>
                      <a:gd name="connsiteY59" fmla="*/ 197081 h 712892"/>
                      <a:gd name="connsiteX60" fmla="*/ 546090 w 959379"/>
                      <a:gd name="connsiteY60" fmla="*/ 214080 h 712892"/>
                      <a:gd name="connsiteX61" fmla="*/ 554058 w 959379"/>
                      <a:gd name="connsiteY61" fmla="*/ 218330 h 712892"/>
                      <a:gd name="connsiteX62" fmla="*/ 560964 w 959379"/>
                      <a:gd name="connsiteY62" fmla="*/ 217799 h 712892"/>
                      <a:gd name="connsiteX63" fmla="*/ 590181 w 959379"/>
                      <a:gd name="connsiteY63" fmla="*/ 239047 h 712892"/>
                      <a:gd name="connsiteX64" fmla="*/ 591775 w 959379"/>
                      <a:gd name="connsiteY64" fmla="*/ 242235 h 712892"/>
                      <a:gd name="connsiteX65" fmla="*/ 599212 w 959379"/>
                      <a:gd name="connsiteY65" fmla="*/ 250734 h 712892"/>
                      <a:gd name="connsiteX66" fmla="*/ 606117 w 959379"/>
                      <a:gd name="connsiteY66" fmla="*/ 262421 h 712892"/>
                      <a:gd name="connsiteX67" fmla="*/ 610367 w 959379"/>
                      <a:gd name="connsiteY67" fmla="*/ 279951 h 712892"/>
                      <a:gd name="connsiteX68" fmla="*/ 612492 w 959379"/>
                      <a:gd name="connsiteY68" fmla="*/ 323511 h 712892"/>
                      <a:gd name="connsiteX69" fmla="*/ 611430 w 959379"/>
                      <a:gd name="connsiteY69" fmla="*/ 327760 h 712892"/>
                      <a:gd name="connsiteX70" fmla="*/ 605586 w 959379"/>
                      <a:gd name="connsiteY70" fmla="*/ 394694 h 712892"/>
                      <a:gd name="connsiteX71" fmla="*/ 613555 w 959379"/>
                      <a:gd name="connsiteY71" fmla="*/ 404787 h 712892"/>
                      <a:gd name="connsiteX72" fmla="*/ 616742 w 959379"/>
                      <a:gd name="connsiteY72" fmla="*/ 407443 h 712892"/>
                      <a:gd name="connsiteX73" fmla="*/ 614617 w 959379"/>
                      <a:gd name="connsiteY73" fmla="*/ 401600 h 712892"/>
                      <a:gd name="connsiteX74" fmla="*/ 613024 w 959379"/>
                      <a:gd name="connsiteY74" fmla="*/ 397881 h 712892"/>
                      <a:gd name="connsiteX75" fmla="*/ 611961 w 959379"/>
                      <a:gd name="connsiteY75" fmla="*/ 394694 h 712892"/>
                      <a:gd name="connsiteX76" fmla="*/ 611430 w 959379"/>
                      <a:gd name="connsiteY76" fmla="*/ 393631 h 712892"/>
                      <a:gd name="connsiteX77" fmla="*/ 617273 w 959379"/>
                      <a:gd name="connsiteY77" fmla="*/ 371851 h 712892"/>
                      <a:gd name="connsiteX78" fmla="*/ 623648 w 959379"/>
                      <a:gd name="connsiteY78" fmla="*/ 370258 h 712892"/>
                      <a:gd name="connsiteX79" fmla="*/ 633741 w 959379"/>
                      <a:gd name="connsiteY79" fmla="*/ 377163 h 712892"/>
                      <a:gd name="connsiteX80" fmla="*/ 635334 w 959379"/>
                      <a:gd name="connsiteY80" fmla="*/ 379288 h 712892"/>
                      <a:gd name="connsiteX81" fmla="*/ 637990 w 959379"/>
                      <a:gd name="connsiteY81" fmla="*/ 382476 h 712892"/>
                      <a:gd name="connsiteX82" fmla="*/ 638522 w 959379"/>
                      <a:gd name="connsiteY82" fmla="*/ 383538 h 712892"/>
                      <a:gd name="connsiteX83" fmla="*/ 640115 w 959379"/>
                      <a:gd name="connsiteY83" fmla="*/ 381945 h 712892"/>
                      <a:gd name="connsiteX84" fmla="*/ 648084 w 959379"/>
                      <a:gd name="connsiteY84" fmla="*/ 378226 h 712892"/>
                      <a:gd name="connsiteX85" fmla="*/ 656052 w 959379"/>
                      <a:gd name="connsiteY85" fmla="*/ 382476 h 712892"/>
                      <a:gd name="connsiteX86" fmla="*/ 658708 w 959379"/>
                      <a:gd name="connsiteY86" fmla="*/ 394694 h 712892"/>
                      <a:gd name="connsiteX87" fmla="*/ 650209 w 959379"/>
                      <a:gd name="connsiteY87" fmla="*/ 416474 h 712892"/>
                      <a:gd name="connsiteX88" fmla="*/ 642240 w 959379"/>
                      <a:gd name="connsiteY88" fmla="*/ 437722 h 712892"/>
                      <a:gd name="connsiteX89" fmla="*/ 635866 w 959379"/>
                      <a:gd name="connsiteY89" fmla="*/ 443034 h 712892"/>
                      <a:gd name="connsiteX90" fmla="*/ 634803 w 959379"/>
                      <a:gd name="connsiteY90" fmla="*/ 443565 h 712892"/>
                      <a:gd name="connsiteX91" fmla="*/ 632147 w 959379"/>
                      <a:gd name="connsiteY91" fmla="*/ 445159 h 712892"/>
                      <a:gd name="connsiteX92" fmla="*/ 635334 w 959379"/>
                      <a:gd name="connsiteY92" fmla="*/ 447815 h 712892"/>
                      <a:gd name="connsiteX93" fmla="*/ 652333 w 959379"/>
                      <a:gd name="connsiteY93" fmla="*/ 463221 h 712892"/>
                      <a:gd name="connsiteX94" fmla="*/ 669332 w 959379"/>
                      <a:gd name="connsiteY94" fmla="*/ 494562 h 712892"/>
                      <a:gd name="connsiteX95" fmla="*/ 671457 w 959379"/>
                      <a:gd name="connsiteY95" fmla="*/ 498812 h 712892"/>
                      <a:gd name="connsiteX96" fmla="*/ 688456 w 959379"/>
                      <a:gd name="connsiteY96" fmla="*/ 512624 h 712892"/>
                      <a:gd name="connsiteX97" fmla="*/ 692706 w 959379"/>
                      <a:gd name="connsiteY97" fmla="*/ 514749 h 712892"/>
                      <a:gd name="connsiteX98" fmla="*/ 705455 w 959379"/>
                      <a:gd name="connsiteY98" fmla="*/ 505718 h 712892"/>
                      <a:gd name="connsiteX99" fmla="*/ 717673 w 959379"/>
                      <a:gd name="connsiteY99" fmla="*/ 513155 h 712892"/>
                      <a:gd name="connsiteX100" fmla="*/ 724048 w 959379"/>
                      <a:gd name="connsiteY100" fmla="*/ 534935 h 712892"/>
                      <a:gd name="connsiteX101" fmla="*/ 738390 w 959379"/>
                      <a:gd name="connsiteY101" fmla="*/ 559371 h 712892"/>
                      <a:gd name="connsiteX102" fmla="*/ 759639 w 959379"/>
                      <a:gd name="connsiteY102" fmla="*/ 585931 h 712892"/>
                      <a:gd name="connsiteX103" fmla="*/ 760702 w 959379"/>
                      <a:gd name="connsiteY103" fmla="*/ 588587 h 712892"/>
                      <a:gd name="connsiteX104" fmla="*/ 771326 w 959379"/>
                      <a:gd name="connsiteY104" fmla="*/ 616742 h 712892"/>
                      <a:gd name="connsiteX105" fmla="*/ 771326 w 959379"/>
                      <a:gd name="connsiteY105" fmla="*/ 617273 h 712892"/>
                      <a:gd name="connsiteX106" fmla="*/ 780888 w 959379"/>
                      <a:gd name="connsiteY106" fmla="*/ 627898 h 712892"/>
                      <a:gd name="connsiteX107" fmla="*/ 783013 w 959379"/>
                      <a:gd name="connsiteY107" fmla="*/ 627898 h 712892"/>
                      <a:gd name="connsiteX108" fmla="*/ 838790 w 959379"/>
                      <a:gd name="connsiteY108" fmla="*/ 662958 h 712892"/>
                      <a:gd name="connsiteX109" fmla="*/ 847290 w 959379"/>
                      <a:gd name="connsiteY109" fmla="*/ 674644 h 712892"/>
                      <a:gd name="connsiteX110" fmla="*/ 868007 w 959379"/>
                      <a:gd name="connsiteY110" fmla="*/ 688456 h 712892"/>
                      <a:gd name="connsiteX111" fmla="*/ 868538 w 959379"/>
                      <a:gd name="connsiteY111" fmla="*/ 688456 h 712892"/>
                      <a:gd name="connsiteX112" fmla="*/ 879694 w 959379"/>
                      <a:gd name="connsiteY112" fmla="*/ 699612 h 712892"/>
                      <a:gd name="connsiteX113" fmla="*/ 876507 w 959379"/>
                      <a:gd name="connsiteY113" fmla="*/ 712892 h 712892"/>
                      <a:gd name="connsiteX114" fmla="*/ 877038 w 959379"/>
                      <a:gd name="connsiteY114" fmla="*/ 712892 h 712892"/>
                      <a:gd name="connsiteX115" fmla="*/ 917941 w 959379"/>
                      <a:gd name="connsiteY115" fmla="*/ 698549 h 712892"/>
                      <a:gd name="connsiteX116" fmla="*/ 926441 w 959379"/>
                      <a:gd name="connsiteY116" fmla="*/ 694831 h 712892"/>
                      <a:gd name="connsiteX117" fmla="*/ 942378 w 959379"/>
                      <a:gd name="connsiteY117" fmla="*/ 661364 h 712892"/>
                      <a:gd name="connsiteX118" fmla="*/ 954595 w 959379"/>
                      <a:gd name="connsiteY118" fmla="*/ 611961 h 712892"/>
                      <a:gd name="connsiteX119" fmla="*/ 958314 w 959379"/>
                      <a:gd name="connsiteY119" fmla="*/ 601868 h 712892"/>
                      <a:gd name="connsiteX120" fmla="*/ 956720 w 959379"/>
                      <a:gd name="connsiteY120" fmla="*/ 597087 h 712892"/>
                      <a:gd name="connsiteX121" fmla="*/ 953533 w 959379"/>
                      <a:gd name="connsiteY121" fmla="*/ 589119 h 712892"/>
                      <a:gd name="connsiteX122" fmla="*/ 949814 w 959379"/>
                      <a:gd name="connsiteY122" fmla="*/ 568401 h 712892"/>
                      <a:gd name="connsiteX123" fmla="*/ 951408 w 959379"/>
                      <a:gd name="connsiteY123" fmla="*/ 526435 h 712892"/>
                      <a:gd name="connsiteX124" fmla="*/ 921660 w 959379"/>
                      <a:gd name="connsiteY124" fmla="*/ 447284 h 712892"/>
                      <a:gd name="connsiteX125" fmla="*/ 891381 w 959379"/>
                      <a:gd name="connsiteY125" fmla="*/ 396819 h 712892"/>
                      <a:gd name="connsiteX126" fmla="*/ 874382 w 959379"/>
                      <a:gd name="connsiteY126" fmla="*/ 363352 h 712892"/>
                      <a:gd name="connsiteX127" fmla="*/ 854195 w 959379"/>
                      <a:gd name="connsiteY127" fmla="*/ 282607 h 712892"/>
                      <a:gd name="connsiteX128" fmla="*/ 853664 w 959379"/>
                      <a:gd name="connsiteY128" fmla="*/ 281545 h 712892"/>
                      <a:gd name="connsiteX129" fmla="*/ 842509 w 959379"/>
                      <a:gd name="connsiteY129" fmla="*/ 265077 h 712892"/>
                      <a:gd name="connsiteX130" fmla="*/ 801605 w 959379"/>
                      <a:gd name="connsiteY130" fmla="*/ 222580 h 712892"/>
                      <a:gd name="connsiteX131" fmla="*/ 790981 w 959379"/>
                      <a:gd name="connsiteY131" fmla="*/ 209299 h 712892"/>
                      <a:gd name="connsiteX132" fmla="*/ 784606 w 959379"/>
                      <a:gd name="connsiteY132" fmla="*/ 199206 h 712892"/>
                      <a:gd name="connsiteX133" fmla="*/ 783544 w 959379"/>
                      <a:gd name="connsiteY133" fmla="*/ 198675 h 712892"/>
                      <a:gd name="connsiteX134" fmla="*/ 749015 w 959379"/>
                      <a:gd name="connsiteY134" fmla="*/ 155115 h 712892"/>
                      <a:gd name="connsiteX135" fmla="*/ 736265 w 959379"/>
                      <a:gd name="connsiteY135" fmla="*/ 135992 h 712892"/>
                      <a:gd name="connsiteX136" fmla="*/ 733609 w 959379"/>
                      <a:gd name="connsiteY136" fmla="*/ 121117 h 712892"/>
                      <a:gd name="connsiteX137" fmla="*/ 722985 w 959379"/>
                      <a:gd name="connsiteY137" fmla="*/ 79682 h 712892"/>
                      <a:gd name="connsiteX138" fmla="*/ 716079 w 959379"/>
                      <a:gd name="connsiteY138" fmla="*/ 63215 h 712892"/>
                      <a:gd name="connsiteX139" fmla="*/ 705455 w 959379"/>
                      <a:gd name="connsiteY139" fmla="*/ 45685 h 712892"/>
                      <a:gd name="connsiteX140" fmla="*/ 702268 w 959379"/>
                      <a:gd name="connsiteY140" fmla="*/ 36123 h 712892"/>
                      <a:gd name="connsiteX141" fmla="*/ 702268 w 959379"/>
                      <a:gd name="connsiteY141" fmla="*/ 34529 h 712892"/>
                      <a:gd name="connsiteX142" fmla="*/ 702268 w 959379"/>
                      <a:gd name="connsiteY142" fmla="*/ 20718 h 712892"/>
                      <a:gd name="connsiteX143" fmla="*/ 702268 w 959379"/>
                      <a:gd name="connsiteY143" fmla="*/ 15936 h 712892"/>
                      <a:gd name="connsiteX144" fmla="*/ 688987 w 959379"/>
                      <a:gd name="connsiteY144" fmla="*/ 7437 h 712892"/>
                      <a:gd name="connsiteX145" fmla="*/ 682613 w 959379"/>
                      <a:gd name="connsiteY145" fmla="*/ 7437 h 712892"/>
                      <a:gd name="connsiteX146" fmla="*/ 675176 w 959379"/>
                      <a:gd name="connsiteY146" fmla="*/ 7968 h 712892"/>
                      <a:gd name="connsiteX147" fmla="*/ 655521 w 959379"/>
                      <a:gd name="connsiteY147" fmla="*/ 3187 h 712892"/>
                      <a:gd name="connsiteX148" fmla="*/ 653396 w 959379"/>
                      <a:gd name="connsiteY148" fmla="*/ 2125 h 712892"/>
                      <a:gd name="connsiteX149" fmla="*/ 649146 w 959379"/>
                      <a:gd name="connsiteY149" fmla="*/ 0 h 712892"/>
                      <a:gd name="connsiteX150" fmla="*/ 647553 w 959379"/>
                      <a:gd name="connsiteY150" fmla="*/ 1062 h 712892"/>
                      <a:gd name="connsiteX151" fmla="*/ 645428 w 959379"/>
                      <a:gd name="connsiteY151" fmla="*/ 11687 h 712892"/>
                      <a:gd name="connsiteX152" fmla="*/ 647021 w 959379"/>
                      <a:gd name="connsiteY152" fmla="*/ 21249 h 712892"/>
                      <a:gd name="connsiteX153" fmla="*/ 649677 w 959379"/>
                      <a:gd name="connsiteY153" fmla="*/ 41966 h 712892"/>
                      <a:gd name="connsiteX154" fmla="*/ 650209 w 959379"/>
                      <a:gd name="connsiteY154" fmla="*/ 45685 h 712892"/>
                      <a:gd name="connsiteX155" fmla="*/ 642240 w 959379"/>
                      <a:gd name="connsiteY155" fmla="*/ 64808 h 712892"/>
                      <a:gd name="connsiteX156" fmla="*/ 616211 w 959379"/>
                      <a:gd name="connsiteY156" fmla="*/ 54715 h 712892"/>
                      <a:gd name="connsiteX157" fmla="*/ 610367 w 959379"/>
                      <a:gd name="connsiteY157" fmla="*/ 43029 h 712892"/>
                      <a:gd name="connsiteX158" fmla="*/ 607180 w 959379"/>
                      <a:gd name="connsiteY158" fmla="*/ 40904 h 712892"/>
                      <a:gd name="connsiteX159" fmla="*/ 605586 w 959379"/>
                      <a:gd name="connsiteY159" fmla="*/ 40904 h 712892"/>
                      <a:gd name="connsiteX160" fmla="*/ 556714 w 959379"/>
                      <a:gd name="connsiteY160" fmla="*/ 44622 h 712892"/>
                      <a:gd name="connsiteX161" fmla="*/ 542372 w 959379"/>
                      <a:gd name="connsiteY161" fmla="*/ 45685 h 712892"/>
                      <a:gd name="connsiteX162" fmla="*/ 511561 w 959379"/>
                      <a:gd name="connsiteY162" fmla="*/ 47809 h 712892"/>
                      <a:gd name="connsiteX163" fmla="*/ 456846 w 959379"/>
                      <a:gd name="connsiteY163" fmla="*/ 51528 h 712892"/>
                      <a:gd name="connsiteX164" fmla="*/ 322448 w 959379"/>
                      <a:gd name="connsiteY164" fmla="*/ 61621 h 712892"/>
                      <a:gd name="connsiteX165" fmla="*/ 292700 w 959379"/>
                      <a:gd name="connsiteY165" fmla="*/ 41966 h 712892"/>
                      <a:gd name="connsiteX166" fmla="*/ 279951 w 959379"/>
                      <a:gd name="connsiteY166" fmla="*/ 23374 h 712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</a:cxnLst>
                    <a:rect l="l" t="t" r="r" b="b"/>
                    <a:pathLst>
                      <a:path w="959379" h="712892">
                        <a:moveTo>
                          <a:pt x="279951" y="23374"/>
                        </a:moveTo>
                        <a:cubicBezTo>
                          <a:pt x="268795" y="22842"/>
                          <a:pt x="256577" y="24436"/>
                          <a:pt x="245422" y="26030"/>
                        </a:cubicBezTo>
                        <a:cubicBezTo>
                          <a:pt x="240641" y="26561"/>
                          <a:pt x="235329" y="27092"/>
                          <a:pt x="230548" y="27623"/>
                        </a:cubicBezTo>
                        <a:lnTo>
                          <a:pt x="183801" y="32404"/>
                        </a:lnTo>
                        <a:cubicBezTo>
                          <a:pt x="152990" y="35592"/>
                          <a:pt x="122180" y="38779"/>
                          <a:pt x="91369" y="42497"/>
                        </a:cubicBezTo>
                        <a:lnTo>
                          <a:pt x="75964" y="44091"/>
                        </a:lnTo>
                        <a:cubicBezTo>
                          <a:pt x="54184" y="46216"/>
                          <a:pt x="31873" y="48872"/>
                          <a:pt x="9562" y="50466"/>
                        </a:cubicBezTo>
                        <a:cubicBezTo>
                          <a:pt x="5843" y="50997"/>
                          <a:pt x="3187" y="52591"/>
                          <a:pt x="1062" y="54715"/>
                        </a:cubicBezTo>
                        <a:cubicBezTo>
                          <a:pt x="0" y="56309"/>
                          <a:pt x="0" y="57371"/>
                          <a:pt x="0" y="57903"/>
                        </a:cubicBezTo>
                        <a:cubicBezTo>
                          <a:pt x="531" y="59496"/>
                          <a:pt x="1062" y="61621"/>
                          <a:pt x="1594" y="63215"/>
                        </a:cubicBezTo>
                        <a:cubicBezTo>
                          <a:pt x="3187" y="70121"/>
                          <a:pt x="4781" y="75964"/>
                          <a:pt x="11155" y="79682"/>
                        </a:cubicBezTo>
                        <a:lnTo>
                          <a:pt x="11687" y="80214"/>
                        </a:lnTo>
                        <a:cubicBezTo>
                          <a:pt x="16468" y="82870"/>
                          <a:pt x="24967" y="87651"/>
                          <a:pt x="26561" y="95619"/>
                        </a:cubicBezTo>
                        <a:cubicBezTo>
                          <a:pt x="27623" y="99869"/>
                          <a:pt x="26561" y="104650"/>
                          <a:pt x="23374" y="109431"/>
                        </a:cubicBezTo>
                        <a:cubicBezTo>
                          <a:pt x="23374" y="109431"/>
                          <a:pt x="23374" y="109431"/>
                          <a:pt x="23374" y="109431"/>
                        </a:cubicBezTo>
                        <a:cubicBezTo>
                          <a:pt x="26030" y="109962"/>
                          <a:pt x="32935" y="112087"/>
                          <a:pt x="34529" y="118461"/>
                        </a:cubicBezTo>
                        <a:cubicBezTo>
                          <a:pt x="35060" y="121649"/>
                          <a:pt x="33998" y="123773"/>
                          <a:pt x="32404" y="125898"/>
                        </a:cubicBezTo>
                        <a:cubicBezTo>
                          <a:pt x="32935" y="125898"/>
                          <a:pt x="32935" y="125898"/>
                          <a:pt x="33467" y="125367"/>
                        </a:cubicBezTo>
                        <a:cubicBezTo>
                          <a:pt x="33467" y="124836"/>
                          <a:pt x="33998" y="124305"/>
                          <a:pt x="33998" y="124305"/>
                        </a:cubicBezTo>
                        <a:cubicBezTo>
                          <a:pt x="35060" y="122711"/>
                          <a:pt x="36123" y="121117"/>
                          <a:pt x="36123" y="119524"/>
                        </a:cubicBezTo>
                        <a:cubicBezTo>
                          <a:pt x="39841" y="100931"/>
                          <a:pt x="53653" y="98275"/>
                          <a:pt x="64277" y="98275"/>
                        </a:cubicBezTo>
                        <a:lnTo>
                          <a:pt x="66402" y="98275"/>
                        </a:lnTo>
                        <a:cubicBezTo>
                          <a:pt x="71714" y="98275"/>
                          <a:pt x="77026" y="99337"/>
                          <a:pt x="79682" y="103587"/>
                        </a:cubicBezTo>
                        <a:cubicBezTo>
                          <a:pt x="80745" y="105712"/>
                          <a:pt x="80745" y="107306"/>
                          <a:pt x="80214" y="108899"/>
                        </a:cubicBezTo>
                        <a:cubicBezTo>
                          <a:pt x="83932" y="108368"/>
                          <a:pt x="88182" y="107306"/>
                          <a:pt x="91900" y="106243"/>
                        </a:cubicBezTo>
                        <a:cubicBezTo>
                          <a:pt x="97212" y="104650"/>
                          <a:pt x="102525" y="103587"/>
                          <a:pt x="107837" y="103056"/>
                        </a:cubicBezTo>
                        <a:cubicBezTo>
                          <a:pt x="113680" y="99869"/>
                          <a:pt x="120055" y="98806"/>
                          <a:pt x="125898" y="97744"/>
                        </a:cubicBezTo>
                        <a:cubicBezTo>
                          <a:pt x="129085" y="95619"/>
                          <a:pt x="131742" y="95619"/>
                          <a:pt x="134398" y="95619"/>
                        </a:cubicBezTo>
                        <a:cubicBezTo>
                          <a:pt x="142366" y="90838"/>
                          <a:pt x="148741" y="92432"/>
                          <a:pt x="152990" y="98275"/>
                        </a:cubicBezTo>
                        <a:cubicBezTo>
                          <a:pt x="155115" y="100931"/>
                          <a:pt x="155646" y="104650"/>
                          <a:pt x="154584" y="107837"/>
                        </a:cubicBezTo>
                        <a:cubicBezTo>
                          <a:pt x="154584" y="108368"/>
                          <a:pt x="154053" y="108899"/>
                          <a:pt x="154053" y="109431"/>
                        </a:cubicBezTo>
                        <a:cubicBezTo>
                          <a:pt x="154584" y="109431"/>
                          <a:pt x="155115" y="109431"/>
                          <a:pt x="155646" y="109431"/>
                        </a:cubicBezTo>
                        <a:cubicBezTo>
                          <a:pt x="157240" y="109431"/>
                          <a:pt x="158302" y="109431"/>
                          <a:pt x="159896" y="109431"/>
                        </a:cubicBezTo>
                        <a:cubicBezTo>
                          <a:pt x="162552" y="109431"/>
                          <a:pt x="166802" y="109962"/>
                          <a:pt x="170520" y="112618"/>
                        </a:cubicBezTo>
                        <a:cubicBezTo>
                          <a:pt x="183801" y="116336"/>
                          <a:pt x="196019" y="121649"/>
                          <a:pt x="206643" y="128554"/>
                        </a:cubicBezTo>
                        <a:lnTo>
                          <a:pt x="208768" y="129085"/>
                        </a:lnTo>
                        <a:cubicBezTo>
                          <a:pt x="211424" y="123242"/>
                          <a:pt x="215674" y="120586"/>
                          <a:pt x="220986" y="120586"/>
                        </a:cubicBezTo>
                        <a:cubicBezTo>
                          <a:pt x="225767" y="120586"/>
                          <a:pt x="230017" y="123242"/>
                          <a:pt x="233735" y="125367"/>
                        </a:cubicBezTo>
                        <a:cubicBezTo>
                          <a:pt x="235329" y="126429"/>
                          <a:pt x="236922" y="126961"/>
                          <a:pt x="237985" y="127492"/>
                        </a:cubicBezTo>
                        <a:cubicBezTo>
                          <a:pt x="244359" y="130148"/>
                          <a:pt x="250734" y="133867"/>
                          <a:pt x="252328" y="140241"/>
                        </a:cubicBezTo>
                        <a:cubicBezTo>
                          <a:pt x="253390" y="143428"/>
                          <a:pt x="252859" y="147147"/>
                          <a:pt x="250734" y="150866"/>
                        </a:cubicBezTo>
                        <a:cubicBezTo>
                          <a:pt x="251265" y="151397"/>
                          <a:pt x="252328" y="151928"/>
                          <a:pt x="252859" y="151928"/>
                        </a:cubicBezTo>
                        <a:cubicBezTo>
                          <a:pt x="255515" y="153522"/>
                          <a:pt x="258171" y="155115"/>
                          <a:pt x="260827" y="156178"/>
                        </a:cubicBezTo>
                        <a:cubicBezTo>
                          <a:pt x="275701" y="163083"/>
                          <a:pt x="283138" y="173708"/>
                          <a:pt x="283670" y="187519"/>
                        </a:cubicBezTo>
                        <a:cubicBezTo>
                          <a:pt x="288450" y="185926"/>
                          <a:pt x="292700" y="183801"/>
                          <a:pt x="297481" y="181145"/>
                        </a:cubicBezTo>
                        <a:cubicBezTo>
                          <a:pt x="305980" y="176895"/>
                          <a:pt x="315011" y="172114"/>
                          <a:pt x="325104" y="171583"/>
                        </a:cubicBezTo>
                        <a:lnTo>
                          <a:pt x="331479" y="167333"/>
                        </a:lnTo>
                        <a:cubicBezTo>
                          <a:pt x="334666" y="165208"/>
                          <a:pt x="337322" y="162552"/>
                          <a:pt x="340509" y="159896"/>
                        </a:cubicBezTo>
                        <a:cubicBezTo>
                          <a:pt x="348478" y="152990"/>
                          <a:pt x="357508" y="145022"/>
                          <a:pt x="371320" y="146084"/>
                        </a:cubicBezTo>
                        <a:lnTo>
                          <a:pt x="373445" y="146084"/>
                        </a:lnTo>
                        <a:cubicBezTo>
                          <a:pt x="371851" y="139710"/>
                          <a:pt x="374507" y="132804"/>
                          <a:pt x="381945" y="126429"/>
                        </a:cubicBezTo>
                        <a:cubicBezTo>
                          <a:pt x="385663" y="118993"/>
                          <a:pt x="392569" y="118993"/>
                          <a:pt x="396287" y="118993"/>
                        </a:cubicBezTo>
                        <a:lnTo>
                          <a:pt x="397350" y="118993"/>
                        </a:lnTo>
                        <a:cubicBezTo>
                          <a:pt x="398412" y="118993"/>
                          <a:pt x="399475" y="118993"/>
                          <a:pt x="400537" y="118993"/>
                        </a:cubicBezTo>
                        <a:cubicBezTo>
                          <a:pt x="413286" y="113149"/>
                          <a:pt x="426035" y="114743"/>
                          <a:pt x="439316" y="122711"/>
                        </a:cubicBezTo>
                        <a:cubicBezTo>
                          <a:pt x="452596" y="130679"/>
                          <a:pt x="464283" y="137054"/>
                          <a:pt x="475438" y="141835"/>
                        </a:cubicBezTo>
                        <a:cubicBezTo>
                          <a:pt x="481813" y="144491"/>
                          <a:pt x="485000" y="149803"/>
                          <a:pt x="487125" y="154053"/>
                        </a:cubicBezTo>
                        <a:cubicBezTo>
                          <a:pt x="488188" y="156178"/>
                          <a:pt x="489250" y="158302"/>
                          <a:pt x="490844" y="159365"/>
                        </a:cubicBezTo>
                        <a:cubicBezTo>
                          <a:pt x="505718" y="173708"/>
                          <a:pt x="518467" y="184863"/>
                          <a:pt x="530154" y="194425"/>
                        </a:cubicBezTo>
                        <a:cubicBezTo>
                          <a:pt x="531216" y="195487"/>
                          <a:pt x="532279" y="196019"/>
                          <a:pt x="533341" y="197081"/>
                        </a:cubicBezTo>
                        <a:cubicBezTo>
                          <a:pt x="538653" y="200800"/>
                          <a:pt x="544497" y="205581"/>
                          <a:pt x="546090" y="214080"/>
                        </a:cubicBezTo>
                        <a:cubicBezTo>
                          <a:pt x="547684" y="216205"/>
                          <a:pt x="550340" y="218861"/>
                          <a:pt x="554058" y="218330"/>
                        </a:cubicBezTo>
                        <a:cubicBezTo>
                          <a:pt x="556714" y="217799"/>
                          <a:pt x="558839" y="217799"/>
                          <a:pt x="560964" y="217799"/>
                        </a:cubicBezTo>
                        <a:cubicBezTo>
                          <a:pt x="575838" y="217799"/>
                          <a:pt x="584338" y="228423"/>
                          <a:pt x="590181" y="239047"/>
                        </a:cubicBezTo>
                        <a:cubicBezTo>
                          <a:pt x="590712" y="240110"/>
                          <a:pt x="591243" y="241172"/>
                          <a:pt x="591775" y="242235"/>
                        </a:cubicBezTo>
                        <a:cubicBezTo>
                          <a:pt x="593900" y="247015"/>
                          <a:pt x="596025" y="249672"/>
                          <a:pt x="599212" y="250734"/>
                        </a:cubicBezTo>
                        <a:cubicBezTo>
                          <a:pt x="604524" y="251797"/>
                          <a:pt x="606649" y="256046"/>
                          <a:pt x="606117" y="262421"/>
                        </a:cubicBezTo>
                        <a:cubicBezTo>
                          <a:pt x="605586" y="268796"/>
                          <a:pt x="607711" y="274108"/>
                          <a:pt x="610367" y="279951"/>
                        </a:cubicBezTo>
                        <a:cubicBezTo>
                          <a:pt x="616211" y="293231"/>
                          <a:pt x="616742" y="307043"/>
                          <a:pt x="612492" y="323511"/>
                        </a:cubicBezTo>
                        <a:lnTo>
                          <a:pt x="611430" y="327760"/>
                        </a:lnTo>
                        <a:cubicBezTo>
                          <a:pt x="605055" y="350072"/>
                          <a:pt x="599212" y="371320"/>
                          <a:pt x="605586" y="394694"/>
                        </a:cubicBezTo>
                        <a:cubicBezTo>
                          <a:pt x="607180" y="400006"/>
                          <a:pt x="609836" y="402131"/>
                          <a:pt x="613555" y="404787"/>
                        </a:cubicBezTo>
                        <a:cubicBezTo>
                          <a:pt x="614617" y="405318"/>
                          <a:pt x="615680" y="406380"/>
                          <a:pt x="616742" y="407443"/>
                        </a:cubicBezTo>
                        <a:cubicBezTo>
                          <a:pt x="616742" y="405849"/>
                          <a:pt x="616211" y="404256"/>
                          <a:pt x="614617" y="401600"/>
                        </a:cubicBezTo>
                        <a:cubicBezTo>
                          <a:pt x="614086" y="400537"/>
                          <a:pt x="613555" y="399475"/>
                          <a:pt x="613024" y="397881"/>
                        </a:cubicBezTo>
                        <a:cubicBezTo>
                          <a:pt x="612492" y="396819"/>
                          <a:pt x="611961" y="395225"/>
                          <a:pt x="611961" y="394694"/>
                        </a:cubicBezTo>
                        <a:cubicBezTo>
                          <a:pt x="611961" y="394162"/>
                          <a:pt x="611961" y="394162"/>
                          <a:pt x="611430" y="393631"/>
                        </a:cubicBezTo>
                        <a:cubicBezTo>
                          <a:pt x="606649" y="385132"/>
                          <a:pt x="608774" y="376632"/>
                          <a:pt x="617273" y="371851"/>
                        </a:cubicBezTo>
                        <a:cubicBezTo>
                          <a:pt x="619398" y="370789"/>
                          <a:pt x="621523" y="370258"/>
                          <a:pt x="623648" y="370258"/>
                        </a:cubicBezTo>
                        <a:cubicBezTo>
                          <a:pt x="628960" y="370258"/>
                          <a:pt x="631616" y="374507"/>
                          <a:pt x="633741" y="377163"/>
                        </a:cubicBezTo>
                        <a:cubicBezTo>
                          <a:pt x="634272" y="377695"/>
                          <a:pt x="634803" y="378757"/>
                          <a:pt x="635334" y="379288"/>
                        </a:cubicBezTo>
                        <a:cubicBezTo>
                          <a:pt x="636397" y="380351"/>
                          <a:pt x="637459" y="381413"/>
                          <a:pt x="637990" y="382476"/>
                        </a:cubicBezTo>
                        <a:cubicBezTo>
                          <a:pt x="637990" y="382476"/>
                          <a:pt x="638522" y="383007"/>
                          <a:pt x="638522" y="383538"/>
                        </a:cubicBezTo>
                        <a:cubicBezTo>
                          <a:pt x="639053" y="383007"/>
                          <a:pt x="639584" y="382476"/>
                          <a:pt x="640115" y="381945"/>
                        </a:cubicBezTo>
                        <a:cubicBezTo>
                          <a:pt x="643303" y="378757"/>
                          <a:pt x="645959" y="378226"/>
                          <a:pt x="648084" y="378226"/>
                        </a:cubicBezTo>
                        <a:cubicBezTo>
                          <a:pt x="651271" y="378226"/>
                          <a:pt x="653927" y="379820"/>
                          <a:pt x="656052" y="382476"/>
                        </a:cubicBezTo>
                        <a:cubicBezTo>
                          <a:pt x="658708" y="385663"/>
                          <a:pt x="659771" y="390444"/>
                          <a:pt x="658708" y="394694"/>
                        </a:cubicBezTo>
                        <a:cubicBezTo>
                          <a:pt x="656583" y="402662"/>
                          <a:pt x="653396" y="409568"/>
                          <a:pt x="650209" y="416474"/>
                        </a:cubicBezTo>
                        <a:cubicBezTo>
                          <a:pt x="647021" y="423379"/>
                          <a:pt x="643834" y="430285"/>
                          <a:pt x="642240" y="437722"/>
                        </a:cubicBezTo>
                        <a:cubicBezTo>
                          <a:pt x="641178" y="441441"/>
                          <a:pt x="637990" y="442503"/>
                          <a:pt x="635866" y="443034"/>
                        </a:cubicBezTo>
                        <a:cubicBezTo>
                          <a:pt x="635334" y="443034"/>
                          <a:pt x="635334" y="443034"/>
                          <a:pt x="634803" y="443565"/>
                        </a:cubicBezTo>
                        <a:cubicBezTo>
                          <a:pt x="633210" y="444097"/>
                          <a:pt x="632147" y="444628"/>
                          <a:pt x="632147" y="445159"/>
                        </a:cubicBezTo>
                        <a:cubicBezTo>
                          <a:pt x="632678" y="445690"/>
                          <a:pt x="633741" y="446753"/>
                          <a:pt x="635334" y="447815"/>
                        </a:cubicBezTo>
                        <a:cubicBezTo>
                          <a:pt x="641178" y="451003"/>
                          <a:pt x="648084" y="456315"/>
                          <a:pt x="652333" y="463221"/>
                        </a:cubicBezTo>
                        <a:cubicBezTo>
                          <a:pt x="658708" y="473314"/>
                          <a:pt x="664020" y="484469"/>
                          <a:pt x="669332" y="494562"/>
                        </a:cubicBezTo>
                        <a:lnTo>
                          <a:pt x="671457" y="498812"/>
                        </a:lnTo>
                        <a:cubicBezTo>
                          <a:pt x="675176" y="505718"/>
                          <a:pt x="681019" y="508905"/>
                          <a:pt x="688456" y="512624"/>
                        </a:cubicBezTo>
                        <a:cubicBezTo>
                          <a:pt x="690050" y="513155"/>
                          <a:pt x="691643" y="514217"/>
                          <a:pt x="692706" y="514749"/>
                        </a:cubicBezTo>
                        <a:cubicBezTo>
                          <a:pt x="695362" y="509436"/>
                          <a:pt x="700143" y="505718"/>
                          <a:pt x="705455" y="505718"/>
                        </a:cubicBezTo>
                        <a:cubicBezTo>
                          <a:pt x="710236" y="505718"/>
                          <a:pt x="714486" y="508374"/>
                          <a:pt x="717673" y="513155"/>
                        </a:cubicBezTo>
                        <a:cubicBezTo>
                          <a:pt x="722454" y="521123"/>
                          <a:pt x="724579" y="528029"/>
                          <a:pt x="724048" y="534935"/>
                        </a:cubicBezTo>
                        <a:cubicBezTo>
                          <a:pt x="722985" y="545028"/>
                          <a:pt x="727235" y="551934"/>
                          <a:pt x="738390" y="559371"/>
                        </a:cubicBezTo>
                        <a:cubicBezTo>
                          <a:pt x="749015" y="566277"/>
                          <a:pt x="755920" y="575307"/>
                          <a:pt x="759639" y="585931"/>
                        </a:cubicBezTo>
                        <a:lnTo>
                          <a:pt x="760702" y="588587"/>
                        </a:lnTo>
                        <a:cubicBezTo>
                          <a:pt x="763889" y="598150"/>
                          <a:pt x="767607" y="607711"/>
                          <a:pt x="771326" y="616742"/>
                        </a:cubicBezTo>
                        <a:lnTo>
                          <a:pt x="771326" y="617273"/>
                        </a:lnTo>
                        <a:cubicBezTo>
                          <a:pt x="774513" y="624710"/>
                          <a:pt x="776638" y="627898"/>
                          <a:pt x="780888" y="627898"/>
                        </a:cubicBezTo>
                        <a:lnTo>
                          <a:pt x="783013" y="627898"/>
                        </a:lnTo>
                        <a:cubicBezTo>
                          <a:pt x="807449" y="627898"/>
                          <a:pt x="825510" y="639584"/>
                          <a:pt x="838790" y="662958"/>
                        </a:cubicBezTo>
                        <a:cubicBezTo>
                          <a:pt x="840915" y="666676"/>
                          <a:pt x="843571" y="670395"/>
                          <a:pt x="847290" y="674644"/>
                        </a:cubicBezTo>
                        <a:cubicBezTo>
                          <a:pt x="854195" y="682613"/>
                          <a:pt x="859508" y="688456"/>
                          <a:pt x="868007" y="688456"/>
                        </a:cubicBezTo>
                        <a:lnTo>
                          <a:pt x="868538" y="688456"/>
                        </a:lnTo>
                        <a:cubicBezTo>
                          <a:pt x="878100" y="688456"/>
                          <a:pt x="879694" y="696956"/>
                          <a:pt x="879694" y="699612"/>
                        </a:cubicBezTo>
                        <a:cubicBezTo>
                          <a:pt x="880225" y="703330"/>
                          <a:pt x="880225" y="708642"/>
                          <a:pt x="876507" y="712892"/>
                        </a:cubicBezTo>
                        <a:cubicBezTo>
                          <a:pt x="876507" y="712892"/>
                          <a:pt x="877038" y="712892"/>
                          <a:pt x="877038" y="712892"/>
                        </a:cubicBezTo>
                        <a:cubicBezTo>
                          <a:pt x="891381" y="709705"/>
                          <a:pt x="904130" y="704393"/>
                          <a:pt x="917941" y="698549"/>
                        </a:cubicBezTo>
                        <a:cubicBezTo>
                          <a:pt x="920597" y="697487"/>
                          <a:pt x="923785" y="695893"/>
                          <a:pt x="926441" y="694831"/>
                        </a:cubicBezTo>
                        <a:cubicBezTo>
                          <a:pt x="947158" y="686331"/>
                          <a:pt x="949814" y="680488"/>
                          <a:pt x="942378" y="661364"/>
                        </a:cubicBezTo>
                        <a:cubicBezTo>
                          <a:pt x="933878" y="639584"/>
                          <a:pt x="938659" y="622054"/>
                          <a:pt x="954595" y="611961"/>
                        </a:cubicBezTo>
                        <a:cubicBezTo>
                          <a:pt x="960439" y="608242"/>
                          <a:pt x="959908" y="607180"/>
                          <a:pt x="958314" y="601868"/>
                        </a:cubicBezTo>
                        <a:cubicBezTo>
                          <a:pt x="957783" y="600274"/>
                          <a:pt x="957252" y="598681"/>
                          <a:pt x="956720" y="597087"/>
                        </a:cubicBezTo>
                        <a:cubicBezTo>
                          <a:pt x="956189" y="594431"/>
                          <a:pt x="955127" y="591775"/>
                          <a:pt x="953533" y="589119"/>
                        </a:cubicBezTo>
                        <a:cubicBezTo>
                          <a:pt x="950877" y="582744"/>
                          <a:pt x="947690" y="575838"/>
                          <a:pt x="949814" y="568401"/>
                        </a:cubicBezTo>
                        <a:cubicBezTo>
                          <a:pt x="954595" y="552996"/>
                          <a:pt x="953533" y="538653"/>
                          <a:pt x="951408" y="526435"/>
                        </a:cubicBezTo>
                        <a:cubicBezTo>
                          <a:pt x="946627" y="494562"/>
                          <a:pt x="941315" y="468002"/>
                          <a:pt x="921660" y="447284"/>
                        </a:cubicBezTo>
                        <a:cubicBezTo>
                          <a:pt x="907848" y="432410"/>
                          <a:pt x="897755" y="415942"/>
                          <a:pt x="891381" y="396819"/>
                        </a:cubicBezTo>
                        <a:cubicBezTo>
                          <a:pt x="887131" y="385132"/>
                          <a:pt x="882881" y="372914"/>
                          <a:pt x="874382" y="363352"/>
                        </a:cubicBezTo>
                        <a:cubicBezTo>
                          <a:pt x="852602" y="340510"/>
                          <a:pt x="845696" y="312886"/>
                          <a:pt x="854195" y="282607"/>
                        </a:cubicBezTo>
                        <a:cubicBezTo>
                          <a:pt x="854195" y="282607"/>
                          <a:pt x="853664" y="281545"/>
                          <a:pt x="853664" y="281545"/>
                        </a:cubicBezTo>
                        <a:cubicBezTo>
                          <a:pt x="849946" y="276232"/>
                          <a:pt x="846227" y="270389"/>
                          <a:pt x="842509" y="265077"/>
                        </a:cubicBezTo>
                        <a:cubicBezTo>
                          <a:pt x="831353" y="247547"/>
                          <a:pt x="820729" y="231079"/>
                          <a:pt x="801605" y="222580"/>
                        </a:cubicBezTo>
                        <a:cubicBezTo>
                          <a:pt x="798418" y="220986"/>
                          <a:pt x="790450" y="217799"/>
                          <a:pt x="790981" y="209299"/>
                        </a:cubicBezTo>
                        <a:cubicBezTo>
                          <a:pt x="790981" y="205050"/>
                          <a:pt x="788856" y="202925"/>
                          <a:pt x="784606" y="199206"/>
                        </a:cubicBezTo>
                        <a:lnTo>
                          <a:pt x="783544" y="198675"/>
                        </a:lnTo>
                        <a:cubicBezTo>
                          <a:pt x="769201" y="185926"/>
                          <a:pt x="759108" y="169989"/>
                          <a:pt x="749015" y="155115"/>
                        </a:cubicBezTo>
                        <a:cubicBezTo>
                          <a:pt x="744765" y="148741"/>
                          <a:pt x="740515" y="141835"/>
                          <a:pt x="736265" y="135992"/>
                        </a:cubicBezTo>
                        <a:cubicBezTo>
                          <a:pt x="732016" y="130148"/>
                          <a:pt x="733078" y="123773"/>
                          <a:pt x="733609" y="121117"/>
                        </a:cubicBezTo>
                        <a:cubicBezTo>
                          <a:pt x="735734" y="105712"/>
                          <a:pt x="732016" y="91900"/>
                          <a:pt x="722985" y="79682"/>
                        </a:cubicBezTo>
                        <a:cubicBezTo>
                          <a:pt x="719267" y="74370"/>
                          <a:pt x="717673" y="68527"/>
                          <a:pt x="716079" y="63215"/>
                        </a:cubicBezTo>
                        <a:cubicBezTo>
                          <a:pt x="713955" y="55778"/>
                          <a:pt x="712361" y="49403"/>
                          <a:pt x="705455" y="45685"/>
                        </a:cubicBezTo>
                        <a:cubicBezTo>
                          <a:pt x="701736" y="43560"/>
                          <a:pt x="701736" y="39310"/>
                          <a:pt x="702268" y="36123"/>
                        </a:cubicBezTo>
                        <a:cubicBezTo>
                          <a:pt x="702268" y="35592"/>
                          <a:pt x="702268" y="35060"/>
                          <a:pt x="702268" y="34529"/>
                        </a:cubicBezTo>
                        <a:cubicBezTo>
                          <a:pt x="702268" y="29748"/>
                          <a:pt x="702268" y="25498"/>
                          <a:pt x="702268" y="20718"/>
                        </a:cubicBezTo>
                        <a:lnTo>
                          <a:pt x="702268" y="15936"/>
                        </a:lnTo>
                        <a:cubicBezTo>
                          <a:pt x="700143" y="9562"/>
                          <a:pt x="696424" y="7437"/>
                          <a:pt x="688987" y="7437"/>
                        </a:cubicBezTo>
                        <a:cubicBezTo>
                          <a:pt x="686331" y="7437"/>
                          <a:pt x="684206" y="7437"/>
                          <a:pt x="682613" y="7437"/>
                        </a:cubicBezTo>
                        <a:cubicBezTo>
                          <a:pt x="679957" y="7437"/>
                          <a:pt x="677301" y="7968"/>
                          <a:pt x="675176" y="7968"/>
                        </a:cubicBezTo>
                        <a:cubicBezTo>
                          <a:pt x="669863" y="7968"/>
                          <a:pt x="662427" y="7437"/>
                          <a:pt x="655521" y="3187"/>
                        </a:cubicBezTo>
                        <a:cubicBezTo>
                          <a:pt x="654989" y="2656"/>
                          <a:pt x="653927" y="2125"/>
                          <a:pt x="653396" y="2125"/>
                        </a:cubicBezTo>
                        <a:cubicBezTo>
                          <a:pt x="651802" y="1062"/>
                          <a:pt x="650209" y="0"/>
                          <a:pt x="649146" y="0"/>
                        </a:cubicBezTo>
                        <a:cubicBezTo>
                          <a:pt x="648615" y="0"/>
                          <a:pt x="648084" y="531"/>
                          <a:pt x="647553" y="1062"/>
                        </a:cubicBezTo>
                        <a:cubicBezTo>
                          <a:pt x="644897" y="3187"/>
                          <a:pt x="644365" y="5312"/>
                          <a:pt x="645428" y="11687"/>
                        </a:cubicBezTo>
                        <a:cubicBezTo>
                          <a:pt x="645959" y="14874"/>
                          <a:pt x="646490" y="18061"/>
                          <a:pt x="647021" y="21249"/>
                        </a:cubicBezTo>
                        <a:cubicBezTo>
                          <a:pt x="648084" y="28154"/>
                          <a:pt x="649677" y="35060"/>
                          <a:pt x="649677" y="41966"/>
                        </a:cubicBezTo>
                        <a:cubicBezTo>
                          <a:pt x="649677" y="43029"/>
                          <a:pt x="650209" y="44622"/>
                          <a:pt x="650209" y="45685"/>
                        </a:cubicBezTo>
                        <a:cubicBezTo>
                          <a:pt x="651271" y="50997"/>
                          <a:pt x="652865" y="62152"/>
                          <a:pt x="642240" y="64808"/>
                        </a:cubicBezTo>
                        <a:cubicBezTo>
                          <a:pt x="633741" y="66933"/>
                          <a:pt x="623648" y="62683"/>
                          <a:pt x="616211" y="54715"/>
                        </a:cubicBezTo>
                        <a:cubicBezTo>
                          <a:pt x="613024" y="51528"/>
                          <a:pt x="611430" y="47809"/>
                          <a:pt x="610367" y="43029"/>
                        </a:cubicBezTo>
                        <a:cubicBezTo>
                          <a:pt x="609836" y="40904"/>
                          <a:pt x="609836" y="40904"/>
                          <a:pt x="607180" y="40904"/>
                        </a:cubicBezTo>
                        <a:cubicBezTo>
                          <a:pt x="606649" y="40904"/>
                          <a:pt x="606117" y="40904"/>
                          <a:pt x="605586" y="40904"/>
                        </a:cubicBezTo>
                        <a:cubicBezTo>
                          <a:pt x="589119" y="42497"/>
                          <a:pt x="572651" y="43560"/>
                          <a:pt x="556714" y="44622"/>
                        </a:cubicBezTo>
                        <a:lnTo>
                          <a:pt x="542372" y="45685"/>
                        </a:lnTo>
                        <a:cubicBezTo>
                          <a:pt x="532279" y="46216"/>
                          <a:pt x="521654" y="47278"/>
                          <a:pt x="511561" y="47809"/>
                        </a:cubicBezTo>
                        <a:cubicBezTo>
                          <a:pt x="493500" y="48872"/>
                          <a:pt x="474907" y="49934"/>
                          <a:pt x="456846" y="51528"/>
                        </a:cubicBezTo>
                        <a:cubicBezTo>
                          <a:pt x="412224" y="54715"/>
                          <a:pt x="367070" y="57903"/>
                          <a:pt x="322448" y="61621"/>
                        </a:cubicBezTo>
                        <a:cubicBezTo>
                          <a:pt x="307574" y="62683"/>
                          <a:pt x="298544" y="56309"/>
                          <a:pt x="292700" y="41966"/>
                        </a:cubicBezTo>
                        <a:cubicBezTo>
                          <a:pt x="290575" y="35060"/>
                          <a:pt x="285794" y="23374"/>
                          <a:pt x="279951" y="2337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38AAB25F-5247-0F66-8F6F-0872BFEA94D9}"/>
                      </a:ext>
                    </a:extLst>
                  </p:cNvPr>
                  <p:cNvSpPr/>
                  <p:nvPr/>
                </p:nvSpPr>
                <p:spPr>
                  <a:xfrm>
                    <a:off x="2461867" y="7297921"/>
                    <a:ext cx="140709" cy="192046"/>
                  </a:xfrm>
                  <a:custGeom>
                    <a:avLst/>
                    <a:gdLst>
                      <a:gd name="connsiteX0" fmla="*/ 202864 w 395053"/>
                      <a:gd name="connsiteY0" fmla="*/ 524841 h 539184"/>
                      <a:gd name="connsiteX1" fmla="*/ 203926 w 395053"/>
                      <a:gd name="connsiteY1" fmla="*/ 528029 h 539184"/>
                      <a:gd name="connsiteX2" fmla="*/ 207645 w 395053"/>
                      <a:gd name="connsiteY2" fmla="*/ 527498 h 539184"/>
                      <a:gd name="connsiteX3" fmla="*/ 212426 w 395053"/>
                      <a:gd name="connsiteY3" fmla="*/ 526435 h 539184"/>
                      <a:gd name="connsiteX4" fmla="*/ 229956 w 395053"/>
                      <a:gd name="connsiteY4" fmla="*/ 524310 h 539184"/>
                      <a:gd name="connsiteX5" fmla="*/ 245892 w 395053"/>
                      <a:gd name="connsiteY5" fmla="*/ 522717 h 539184"/>
                      <a:gd name="connsiteX6" fmla="*/ 270328 w 395053"/>
                      <a:gd name="connsiteY6" fmla="*/ 519529 h 539184"/>
                      <a:gd name="connsiteX7" fmla="*/ 313357 w 395053"/>
                      <a:gd name="connsiteY7" fmla="*/ 516342 h 539184"/>
                      <a:gd name="connsiteX8" fmla="*/ 319200 w 395053"/>
                      <a:gd name="connsiteY8" fmla="*/ 511561 h 539184"/>
                      <a:gd name="connsiteX9" fmla="*/ 337793 w 395053"/>
                      <a:gd name="connsiteY9" fmla="*/ 475438 h 539184"/>
                      <a:gd name="connsiteX10" fmla="*/ 342042 w 395053"/>
                      <a:gd name="connsiteY10" fmla="*/ 460564 h 539184"/>
                      <a:gd name="connsiteX11" fmla="*/ 352136 w 395053"/>
                      <a:gd name="connsiteY11" fmla="*/ 429223 h 539184"/>
                      <a:gd name="connsiteX12" fmla="*/ 362760 w 395053"/>
                      <a:gd name="connsiteY12" fmla="*/ 402131 h 539184"/>
                      <a:gd name="connsiteX13" fmla="*/ 363822 w 395053"/>
                      <a:gd name="connsiteY13" fmla="*/ 388850 h 539184"/>
                      <a:gd name="connsiteX14" fmla="*/ 364353 w 395053"/>
                      <a:gd name="connsiteY14" fmla="*/ 387788 h 539184"/>
                      <a:gd name="connsiteX15" fmla="*/ 378165 w 395053"/>
                      <a:gd name="connsiteY15" fmla="*/ 376101 h 539184"/>
                      <a:gd name="connsiteX16" fmla="*/ 384009 w 395053"/>
                      <a:gd name="connsiteY16" fmla="*/ 377163 h 539184"/>
                      <a:gd name="connsiteX17" fmla="*/ 393039 w 395053"/>
                      <a:gd name="connsiteY17" fmla="*/ 380351 h 539184"/>
                      <a:gd name="connsiteX18" fmla="*/ 394633 w 395053"/>
                      <a:gd name="connsiteY18" fmla="*/ 370258 h 539184"/>
                      <a:gd name="connsiteX19" fmla="*/ 389321 w 395053"/>
                      <a:gd name="connsiteY19" fmla="*/ 323511 h 539184"/>
                      <a:gd name="connsiteX20" fmla="*/ 385071 w 395053"/>
                      <a:gd name="connsiteY20" fmla="*/ 301731 h 539184"/>
                      <a:gd name="connsiteX21" fmla="*/ 384540 w 395053"/>
                      <a:gd name="connsiteY21" fmla="*/ 296419 h 539184"/>
                      <a:gd name="connsiteX22" fmla="*/ 382415 w 395053"/>
                      <a:gd name="connsiteY22" fmla="*/ 285794 h 539184"/>
                      <a:gd name="connsiteX23" fmla="*/ 365947 w 395053"/>
                      <a:gd name="connsiteY23" fmla="*/ 245953 h 539184"/>
                      <a:gd name="connsiteX24" fmla="*/ 357448 w 395053"/>
                      <a:gd name="connsiteY24" fmla="*/ 224704 h 539184"/>
                      <a:gd name="connsiteX25" fmla="*/ 335668 w 395053"/>
                      <a:gd name="connsiteY25" fmla="*/ 212486 h 539184"/>
                      <a:gd name="connsiteX26" fmla="*/ 320263 w 395053"/>
                      <a:gd name="connsiteY26" fmla="*/ 217799 h 539184"/>
                      <a:gd name="connsiteX27" fmla="*/ 297420 w 395053"/>
                      <a:gd name="connsiteY27" fmla="*/ 248609 h 539184"/>
                      <a:gd name="connsiteX28" fmla="*/ 290515 w 395053"/>
                      <a:gd name="connsiteY28" fmla="*/ 259765 h 539184"/>
                      <a:gd name="connsiteX29" fmla="*/ 267672 w 395053"/>
                      <a:gd name="connsiteY29" fmla="*/ 281545 h 539184"/>
                      <a:gd name="connsiteX30" fmla="*/ 243236 w 395053"/>
                      <a:gd name="connsiteY30" fmla="*/ 269858 h 539184"/>
                      <a:gd name="connsiteX31" fmla="*/ 235799 w 395053"/>
                      <a:gd name="connsiteY31" fmla="*/ 258702 h 539184"/>
                      <a:gd name="connsiteX32" fmla="*/ 259173 w 395053"/>
                      <a:gd name="connsiteY32" fmla="*/ 206643 h 539184"/>
                      <a:gd name="connsiteX33" fmla="*/ 267141 w 395053"/>
                      <a:gd name="connsiteY33" fmla="*/ 198675 h 539184"/>
                      <a:gd name="connsiteX34" fmla="*/ 276703 w 395053"/>
                      <a:gd name="connsiteY34" fmla="*/ 175301 h 539184"/>
                      <a:gd name="connsiteX35" fmla="*/ 283609 w 395053"/>
                      <a:gd name="connsiteY35" fmla="*/ 155646 h 539184"/>
                      <a:gd name="connsiteX36" fmla="*/ 268203 w 395053"/>
                      <a:gd name="connsiteY36" fmla="*/ 100400 h 539184"/>
                      <a:gd name="connsiteX37" fmla="*/ 261298 w 395053"/>
                      <a:gd name="connsiteY37" fmla="*/ 81276 h 539184"/>
                      <a:gd name="connsiteX38" fmla="*/ 274047 w 395053"/>
                      <a:gd name="connsiteY38" fmla="*/ 68527 h 539184"/>
                      <a:gd name="connsiteX39" fmla="*/ 274578 w 395053"/>
                      <a:gd name="connsiteY39" fmla="*/ 67996 h 539184"/>
                      <a:gd name="connsiteX40" fmla="*/ 272984 w 395053"/>
                      <a:gd name="connsiteY40" fmla="*/ 64808 h 539184"/>
                      <a:gd name="connsiteX41" fmla="*/ 224644 w 395053"/>
                      <a:gd name="connsiteY41" fmla="*/ 35060 h 539184"/>
                      <a:gd name="connsiteX42" fmla="*/ 213488 w 395053"/>
                      <a:gd name="connsiteY42" fmla="*/ 32935 h 539184"/>
                      <a:gd name="connsiteX43" fmla="*/ 183740 w 395053"/>
                      <a:gd name="connsiteY43" fmla="*/ 18061 h 539184"/>
                      <a:gd name="connsiteX44" fmla="*/ 182146 w 395053"/>
                      <a:gd name="connsiteY44" fmla="*/ 17530 h 539184"/>
                      <a:gd name="connsiteX45" fmla="*/ 177897 w 395053"/>
                      <a:gd name="connsiteY45" fmla="*/ 16468 h 539184"/>
                      <a:gd name="connsiteX46" fmla="*/ 165679 w 395053"/>
                      <a:gd name="connsiteY46" fmla="*/ 13280 h 539184"/>
                      <a:gd name="connsiteX47" fmla="*/ 137524 w 395053"/>
                      <a:gd name="connsiteY47" fmla="*/ 0 h 539184"/>
                      <a:gd name="connsiteX48" fmla="*/ 136462 w 395053"/>
                      <a:gd name="connsiteY48" fmla="*/ 0 h 539184"/>
                      <a:gd name="connsiteX49" fmla="*/ 118400 w 395053"/>
                      <a:gd name="connsiteY49" fmla="*/ 19124 h 539184"/>
                      <a:gd name="connsiteX50" fmla="*/ 117338 w 395053"/>
                      <a:gd name="connsiteY50" fmla="*/ 35060 h 539184"/>
                      <a:gd name="connsiteX51" fmla="*/ 114682 w 395053"/>
                      <a:gd name="connsiteY51" fmla="*/ 55246 h 539184"/>
                      <a:gd name="connsiteX52" fmla="*/ 112026 w 395053"/>
                      <a:gd name="connsiteY52" fmla="*/ 57371 h 539184"/>
                      <a:gd name="connsiteX53" fmla="*/ 107245 w 395053"/>
                      <a:gd name="connsiteY53" fmla="*/ 61621 h 539184"/>
                      <a:gd name="connsiteX54" fmla="*/ 94496 w 395053"/>
                      <a:gd name="connsiteY54" fmla="*/ 92963 h 539184"/>
                      <a:gd name="connsiteX55" fmla="*/ 67404 w 395053"/>
                      <a:gd name="connsiteY55" fmla="*/ 141304 h 539184"/>
                      <a:gd name="connsiteX56" fmla="*/ 62623 w 395053"/>
                      <a:gd name="connsiteY56" fmla="*/ 142897 h 539184"/>
                      <a:gd name="connsiteX57" fmla="*/ 60498 w 395053"/>
                      <a:gd name="connsiteY57" fmla="*/ 138116 h 539184"/>
                      <a:gd name="connsiteX58" fmla="*/ 59967 w 395053"/>
                      <a:gd name="connsiteY58" fmla="*/ 115805 h 539184"/>
                      <a:gd name="connsiteX59" fmla="*/ 61029 w 395053"/>
                      <a:gd name="connsiteY59" fmla="*/ 101993 h 539184"/>
                      <a:gd name="connsiteX60" fmla="*/ 59967 w 395053"/>
                      <a:gd name="connsiteY60" fmla="*/ 105712 h 539184"/>
                      <a:gd name="connsiteX61" fmla="*/ 58373 w 395053"/>
                      <a:gd name="connsiteY61" fmla="*/ 111555 h 539184"/>
                      <a:gd name="connsiteX62" fmla="*/ 58373 w 395053"/>
                      <a:gd name="connsiteY62" fmla="*/ 112618 h 539184"/>
                      <a:gd name="connsiteX63" fmla="*/ 49873 w 395053"/>
                      <a:gd name="connsiteY63" fmla="*/ 121648 h 539184"/>
                      <a:gd name="connsiteX64" fmla="*/ 31812 w 395053"/>
                      <a:gd name="connsiteY64" fmla="*/ 143428 h 539184"/>
                      <a:gd name="connsiteX65" fmla="*/ 25438 w 395053"/>
                      <a:gd name="connsiteY65" fmla="*/ 153521 h 539184"/>
                      <a:gd name="connsiteX66" fmla="*/ 15876 w 395053"/>
                      <a:gd name="connsiteY66" fmla="*/ 175833 h 539184"/>
                      <a:gd name="connsiteX67" fmla="*/ 15876 w 395053"/>
                      <a:gd name="connsiteY67" fmla="*/ 181145 h 539184"/>
                      <a:gd name="connsiteX68" fmla="*/ 15876 w 395053"/>
                      <a:gd name="connsiteY68" fmla="*/ 183801 h 539184"/>
                      <a:gd name="connsiteX69" fmla="*/ 2064 w 395053"/>
                      <a:gd name="connsiteY69" fmla="*/ 237454 h 539184"/>
                      <a:gd name="connsiteX70" fmla="*/ 1533 w 395053"/>
                      <a:gd name="connsiteY70" fmla="*/ 252328 h 539184"/>
                      <a:gd name="connsiteX71" fmla="*/ 4720 w 395053"/>
                      <a:gd name="connsiteY71" fmla="*/ 260827 h 539184"/>
                      <a:gd name="connsiteX72" fmla="*/ 6845 w 395053"/>
                      <a:gd name="connsiteY72" fmla="*/ 296419 h 539184"/>
                      <a:gd name="connsiteX73" fmla="*/ 7908 w 395053"/>
                      <a:gd name="connsiteY73" fmla="*/ 299075 h 539184"/>
                      <a:gd name="connsiteX74" fmla="*/ 8970 w 395053"/>
                      <a:gd name="connsiteY74" fmla="*/ 300668 h 539184"/>
                      <a:gd name="connsiteX75" fmla="*/ 20125 w 395053"/>
                      <a:gd name="connsiteY75" fmla="*/ 325635 h 539184"/>
                      <a:gd name="connsiteX76" fmla="*/ 40312 w 395053"/>
                      <a:gd name="connsiteY76" fmla="*/ 370789 h 539184"/>
                      <a:gd name="connsiteX77" fmla="*/ 41905 w 395053"/>
                      <a:gd name="connsiteY77" fmla="*/ 374507 h 539184"/>
                      <a:gd name="connsiteX78" fmla="*/ 47217 w 395053"/>
                      <a:gd name="connsiteY78" fmla="*/ 392037 h 539184"/>
                      <a:gd name="connsiteX79" fmla="*/ 18532 w 395053"/>
                      <a:gd name="connsiteY79" fmla="*/ 530154 h 539184"/>
                      <a:gd name="connsiteX80" fmla="*/ 14813 w 395053"/>
                      <a:gd name="connsiteY80" fmla="*/ 539184 h 539184"/>
                      <a:gd name="connsiteX81" fmla="*/ 54655 w 395053"/>
                      <a:gd name="connsiteY81" fmla="*/ 534403 h 539184"/>
                      <a:gd name="connsiteX82" fmla="*/ 107245 w 395053"/>
                      <a:gd name="connsiteY82" fmla="*/ 527498 h 539184"/>
                      <a:gd name="connsiteX83" fmla="*/ 188521 w 395053"/>
                      <a:gd name="connsiteY83" fmla="*/ 517404 h 539184"/>
                      <a:gd name="connsiteX84" fmla="*/ 189052 w 395053"/>
                      <a:gd name="connsiteY84" fmla="*/ 517404 h 539184"/>
                      <a:gd name="connsiteX85" fmla="*/ 194896 w 395053"/>
                      <a:gd name="connsiteY85" fmla="*/ 516873 h 539184"/>
                      <a:gd name="connsiteX86" fmla="*/ 202864 w 395053"/>
                      <a:gd name="connsiteY86" fmla="*/ 524841 h 539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395053" h="539184">
                        <a:moveTo>
                          <a:pt x="202864" y="524841"/>
                        </a:moveTo>
                        <a:cubicBezTo>
                          <a:pt x="203395" y="527498"/>
                          <a:pt x="203926" y="528029"/>
                          <a:pt x="203926" y="528029"/>
                        </a:cubicBezTo>
                        <a:cubicBezTo>
                          <a:pt x="204989" y="528029"/>
                          <a:pt x="206582" y="527498"/>
                          <a:pt x="207645" y="527498"/>
                        </a:cubicBezTo>
                        <a:cubicBezTo>
                          <a:pt x="209238" y="526966"/>
                          <a:pt x="210832" y="526966"/>
                          <a:pt x="212426" y="526435"/>
                        </a:cubicBezTo>
                        <a:cubicBezTo>
                          <a:pt x="218269" y="525904"/>
                          <a:pt x="224113" y="525373"/>
                          <a:pt x="229956" y="524310"/>
                        </a:cubicBezTo>
                        <a:cubicBezTo>
                          <a:pt x="235268" y="523779"/>
                          <a:pt x="240580" y="522717"/>
                          <a:pt x="245892" y="522717"/>
                        </a:cubicBezTo>
                        <a:cubicBezTo>
                          <a:pt x="253861" y="522185"/>
                          <a:pt x="262360" y="521123"/>
                          <a:pt x="270328" y="519529"/>
                        </a:cubicBezTo>
                        <a:cubicBezTo>
                          <a:pt x="284140" y="517404"/>
                          <a:pt x="299014" y="515280"/>
                          <a:pt x="313357" y="516342"/>
                        </a:cubicBezTo>
                        <a:cubicBezTo>
                          <a:pt x="317075" y="515811"/>
                          <a:pt x="318138" y="515280"/>
                          <a:pt x="319200" y="511561"/>
                        </a:cubicBezTo>
                        <a:cubicBezTo>
                          <a:pt x="323450" y="499874"/>
                          <a:pt x="328231" y="485532"/>
                          <a:pt x="337793" y="475438"/>
                        </a:cubicBezTo>
                        <a:cubicBezTo>
                          <a:pt x="343105" y="469595"/>
                          <a:pt x="343636" y="466939"/>
                          <a:pt x="342042" y="460564"/>
                        </a:cubicBezTo>
                        <a:cubicBezTo>
                          <a:pt x="339386" y="447815"/>
                          <a:pt x="342574" y="436128"/>
                          <a:pt x="352136" y="429223"/>
                        </a:cubicBezTo>
                        <a:cubicBezTo>
                          <a:pt x="360635" y="422317"/>
                          <a:pt x="363822" y="413817"/>
                          <a:pt x="362760" y="402131"/>
                        </a:cubicBezTo>
                        <a:cubicBezTo>
                          <a:pt x="362229" y="398412"/>
                          <a:pt x="361697" y="393100"/>
                          <a:pt x="363822" y="388850"/>
                        </a:cubicBezTo>
                        <a:lnTo>
                          <a:pt x="364353" y="387788"/>
                        </a:lnTo>
                        <a:cubicBezTo>
                          <a:pt x="366478" y="383538"/>
                          <a:pt x="370197" y="376101"/>
                          <a:pt x="378165" y="376101"/>
                        </a:cubicBezTo>
                        <a:cubicBezTo>
                          <a:pt x="379759" y="376101"/>
                          <a:pt x="381884" y="376632"/>
                          <a:pt x="384009" y="377163"/>
                        </a:cubicBezTo>
                        <a:cubicBezTo>
                          <a:pt x="386134" y="378226"/>
                          <a:pt x="390914" y="380351"/>
                          <a:pt x="393039" y="380351"/>
                        </a:cubicBezTo>
                        <a:cubicBezTo>
                          <a:pt x="394102" y="378226"/>
                          <a:pt x="394633" y="372383"/>
                          <a:pt x="394633" y="370258"/>
                        </a:cubicBezTo>
                        <a:cubicBezTo>
                          <a:pt x="396226" y="354321"/>
                          <a:pt x="393039" y="339447"/>
                          <a:pt x="389321" y="323511"/>
                        </a:cubicBezTo>
                        <a:cubicBezTo>
                          <a:pt x="387727" y="316605"/>
                          <a:pt x="386134" y="309168"/>
                          <a:pt x="385071" y="301731"/>
                        </a:cubicBezTo>
                        <a:cubicBezTo>
                          <a:pt x="384540" y="300137"/>
                          <a:pt x="384540" y="298012"/>
                          <a:pt x="384540" y="296419"/>
                        </a:cubicBezTo>
                        <a:cubicBezTo>
                          <a:pt x="384009" y="292700"/>
                          <a:pt x="384009" y="288982"/>
                          <a:pt x="382415" y="285794"/>
                        </a:cubicBezTo>
                        <a:cubicBezTo>
                          <a:pt x="376571" y="272514"/>
                          <a:pt x="371259" y="259233"/>
                          <a:pt x="365947" y="245953"/>
                        </a:cubicBezTo>
                        <a:cubicBezTo>
                          <a:pt x="363291" y="239047"/>
                          <a:pt x="360104" y="231610"/>
                          <a:pt x="357448" y="224704"/>
                        </a:cubicBezTo>
                        <a:cubicBezTo>
                          <a:pt x="354792" y="217799"/>
                          <a:pt x="345761" y="212486"/>
                          <a:pt x="335668" y="212486"/>
                        </a:cubicBezTo>
                        <a:cubicBezTo>
                          <a:pt x="329293" y="212486"/>
                          <a:pt x="323981" y="214611"/>
                          <a:pt x="320263" y="217799"/>
                        </a:cubicBezTo>
                        <a:cubicBezTo>
                          <a:pt x="310701" y="226829"/>
                          <a:pt x="304326" y="237454"/>
                          <a:pt x="297420" y="248609"/>
                        </a:cubicBezTo>
                        <a:cubicBezTo>
                          <a:pt x="295295" y="252328"/>
                          <a:pt x="292639" y="256046"/>
                          <a:pt x="290515" y="259765"/>
                        </a:cubicBezTo>
                        <a:cubicBezTo>
                          <a:pt x="280952" y="274108"/>
                          <a:pt x="276172" y="281545"/>
                          <a:pt x="267672" y="281545"/>
                        </a:cubicBezTo>
                        <a:cubicBezTo>
                          <a:pt x="261298" y="281545"/>
                          <a:pt x="254923" y="277295"/>
                          <a:pt x="243236" y="269858"/>
                        </a:cubicBezTo>
                        <a:cubicBezTo>
                          <a:pt x="240049" y="267733"/>
                          <a:pt x="236330" y="265077"/>
                          <a:pt x="235799" y="258702"/>
                        </a:cubicBezTo>
                        <a:cubicBezTo>
                          <a:pt x="234206" y="238516"/>
                          <a:pt x="234737" y="217267"/>
                          <a:pt x="259173" y="206643"/>
                        </a:cubicBezTo>
                        <a:cubicBezTo>
                          <a:pt x="265547" y="203987"/>
                          <a:pt x="267141" y="201331"/>
                          <a:pt x="267141" y="198675"/>
                        </a:cubicBezTo>
                        <a:cubicBezTo>
                          <a:pt x="267141" y="189113"/>
                          <a:pt x="271922" y="181676"/>
                          <a:pt x="276703" y="175301"/>
                        </a:cubicBezTo>
                        <a:cubicBezTo>
                          <a:pt x="280952" y="169989"/>
                          <a:pt x="283077" y="164146"/>
                          <a:pt x="283609" y="155646"/>
                        </a:cubicBezTo>
                        <a:cubicBezTo>
                          <a:pt x="285202" y="131742"/>
                          <a:pt x="280421" y="114743"/>
                          <a:pt x="268203" y="100400"/>
                        </a:cubicBezTo>
                        <a:cubicBezTo>
                          <a:pt x="262360" y="93494"/>
                          <a:pt x="259704" y="87119"/>
                          <a:pt x="261298" y="81276"/>
                        </a:cubicBezTo>
                        <a:cubicBezTo>
                          <a:pt x="262360" y="75964"/>
                          <a:pt x="266610" y="71714"/>
                          <a:pt x="274047" y="68527"/>
                        </a:cubicBezTo>
                        <a:cubicBezTo>
                          <a:pt x="274578" y="68527"/>
                          <a:pt x="274578" y="68527"/>
                          <a:pt x="274578" y="67996"/>
                        </a:cubicBezTo>
                        <a:cubicBezTo>
                          <a:pt x="274578" y="67464"/>
                          <a:pt x="274047" y="66402"/>
                          <a:pt x="272984" y="64808"/>
                        </a:cubicBezTo>
                        <a:cubicBezTo>
                          <a:pt x="261829" y="46747"/>
                          <a:pt x="243767" y="41435"/>
                          <a:pt x="224644" y="35060"/>
                        </a:cubicBezTo>
                        <a:cubicBezTo>
                          <a:pt x="221457" y="33998"/>
                          <a:pt x="217207" y="33467"/>
                          <a:pt x="213488" y="32935"/>
                        </a:cubicBezTo>
                        <a:cubicBezTo>
                          <a:pt x="203395" y="31342"/>
                          <a:pt x="191708" y="29748"/>
                          <a:pt x="183740" y="18061"/>
                        </a:cubicBezTo>
                        <a:cubicBezTo>
                          <a:pt x="183209" y="18061"/>
                          <a:pt x="182677" y="18061"/>
                          <a:pt x="182146" y="17530"/>
                        </a:cubicBezTo>
                        <a:cubicBezTo>
                          <a:pt x="180553" y="17530"/>
                          <a:pt x="178959" y="16999"/>
                          <a:pt x="177897" y="16468"/>
                        </a:cubicBezTo>
                        <a:cubicBezTo>
                          <a:pt x="174178" y="14874"/>
                          <a:pt x="169928" y="14343"/>
                          <a:pt x="165679" y="13280"/>
                        </a:cubicBezTo>
                        <a:cubicBezTo>
                          <a:pt x="156117" y="11156"/>
                          <a:pt x="145492" y="9031"/>
                          <a:pt x="137524" y="0"/>
                        </a:cubicBezTo>
                        <a:cubicBezTo>
                          <a:pt x="136993" y="0"/>
                          <a:pt x="136993" y="0"/>
                          <a:pt x="136462" y="0"/>
                        </a:cubicBezTo>
                        <a:cubicBezTo>
                          <a:pt x="130087" y="1062"/>
                          <a:pt x="122650" y="9562"/>
                          <a:pt x="118400" y="19124"/>
                        </a:cubicBezTo>
                        <a:cubicBezTo>
                          <a:pt x="115744" y="26030"/>
                          <a:pt x="115213" y="31873"/>
                          <a:pt x="117338" y="35060"/>
                        </a:cubicBezTo>
                        <a:cubicBezTo>
                          <a:pt x="124244" y="45685"/>
                          <a:pt x="119994" y="50997"/>
                          <a:pt x="114682" y="55246"/>
                        </a:cubicBezTo>
                        <a:cubicBezTo>
                          <a:pt x="113619" y="55778"/>
                          <a:pt x="113088" y="56840"/>
                          <a:pt x="112026" y="57371"/>
                        </a:cubicBezTo>
                        <a:cubicBezTo>
                          <a:pt x="110432" y="58965"/>
                          <a:pt x="108839" y="60559"/>
                          <a:pt x="107245" y="61621"/>
                        </a:cubicBezTo>
                        <a:cubicBezTo>
                          <a:pt x="96089" y="71714"/>
                          <a:pt x="89715" y="78620"/>
                          <a:pt x="94496" y="92963"/>
                        </a:cubicBezTo>
                        <a:cubicBezTo>
                          <a:pt x="100870" y="111555"/>
                          <a:pt x="84934" y="134398"/>
                          <a:pt x="67404" y="141304"/>
                        </a:cubicBezTo>
                        <a:lnTo>
                          <a:pt x="62623" y="142897"/>
                        </a:lnTo>
                        <a:lnTo>
                          <a:pt x="60498" y="138116"/>
                        </a:lnTo>
                        <a:cubicBezTo>
                          <a:pt x="56780" y="130148"/>
                          <a:pt x="58373" y="122711"/>
                          <a:pt x="59967" y="115805"/>
                        </a:cubicBezTo>
                        <a:cubicBezTo>
                          <a:pt x="61029" y="110493"/>
                          <a:pt x="62092" y="106243"/>
                          <a:pt x="61029" y="101993"/>
                        </a:cubicBezTo>
                        <a:cubicBezTo>
                          <a:pt x="60498" y="103056"/>
                          <a:pt x="60498" y="104650"/>
                          <a:pt x="59967" y="105712"/>
                        </a:cubicBezTo>
                        <a:cubicBezTo>
                          <a:pt x="59436" y="107837"/>
                          <a:pt x="58904" y="109431"/>
                          <a:pt x="58373" y="111555"/>
                        </a:cubicBezTo>
                        <a:cubicBezTo>
                          <a:pt x="58373" y="112087"/>
                          <a:pt x="58373" y="112618"/>
                          <a:pt x="58373" y="112618"/>
                        </a:cubicBezTo>
                        <a:cubicBezTo>
                          <a:pt x="57842" y="114743"/>
                          <a:pt x="56780" y="121117"/>
                          <a:pt x="49873" y="121648"/>
                        </a:cubicBezTo>
                        <a:cubicBezTo>
                          <a:pt x="38718" y="122711"/>
                          <a:pt x="33937" y="128554"/>
                          <a:pt x="31812" y="143428"/>
                        </a:cubicBezTo>
                        <a:cubicBezTo>
                          <a:pt x="31812" y="145553"/>
                          <a:pt x="30219" y="151397"/>
                          <a:pt x="25438" y="153521"/>
                        </a:cubicBezTo>
                        <a:cubicBezTo>
                          <a:pt x="15344" y="157240"/>
                          <a:pt x="15344" y="163615"/>
                          <a:pt x="15876" y="175833"/>
                        </a:cubicBezTo>
                        <a:cubicBezTo>
                          <a:pt x="15876" y="177957"/>
                          <a:pt x="15876" y="179551"/>
                          <a:pt x="15876" y="181145"/>
                        </a:cubicBezTo>
                        <a:lnTo>
                          <a:pt x="15876" y="183801"/>
                        </a:lnTo>
                        <a:cubicBezTo>
                          <a:pt x="16407" y="202393"/>
                          <a:pt x="16407" y="220986"/>
                          <a:pt x="2064" y="237454"/>
                        </a:cubicBezTo>
                        <a:cubicBezTo>
                          <a:pt x="-592" y="240110"/>
                          <a:pt x="-592" y="244359"/>
                          <a:pt x="1533" y="252328"/>
                        </a:cubicBezTo>
                        <a:cubicBezTo>
                          <a:pt x="2595" y="254984"/>
                          <a:pt x="3658" y="258171"/>
                          <a:pt x="4720" y="260827"/>
                        </a:cubicBezTo>
                        <a:cubicBezTo>
                          <a:pt x="8970" y="271451"/>
                          <a:pt x="13220" y="283138"/>
                          <a:pt x="6845" y="296419"/>
                        </a:cubicBezTo>
                        <a:cubicBezTo>
                          <a:pt x="7376" y="297481"/>
                          <a:pt x="7908" y="298544"/>
                          <a:pt x="7908" y="299075"/>
                        </a:cubicBezTo>
                        <a:cubicBezTo>
                          <a:pt x="8439" y="299606"/>
                          <a:pt x="8439" y="300137"/>
                          <a:pt x="8970" y="300668"/>
                        </a:cubicBezTo>
                        <a:cubicBezTo>
                          <a:pt x="12688" y="309168"/>
                          <a:pt x="16407" y="317136"/>
                          <a:pt x="20125" y="325635"/>
                        </a:cubicBezTo>
                        <a:cubicBezTo>
                          <a:pt x="27031" y="340510"/>
                          <a:pt x="33937" y="355915"/>
                          <a:pt x="40312" y="370789"/>
                        </a:cubicBezTo>
                        <a:cubicBezTo>
                          <a:pt x="40843" y="371851"/>
                          <a:pt x="41374" y="373445"/>
                          <a:pt x="41905" y="374507"/>
                        </a:cubicBezTo>
                        <a:cubicBezTo>
                          <a:pt x="44561" y="379820"/>
                          <a:pt x="46686" y="385132"/>
                          <a:pt x="47217" y="392037"/>
                        </a:cubicBezTo>
                        <a:cubicBezTo>
                          <a:pt x="51467" y="448878"/>
                          <a:pt x="42437" y="492969"/>
                          <a:pt x="18532" y="530154"/>
                        </a:cubicBezTo>
                        <a:cubicBezTo>
                          <a:pt x="18000" y="533872"/>
                          <a:pt x="16938" y="537060"/>
                          <a:pt x="14813" y="539184"/>
                        </a:cubicBezTo>
                        <a:cubicBezTo>
                          <a:pt x="27563" y="538122"/>
                          <a:pt x="40312" y="536528"/>
                          <a:pt x="54655" y="534403"/>
                        </a:cubicBezTo>
                        <a:lnTo>
                          <a:pt x="107245" y="527498"/>
                        </a:lnTo>
                        <a:cubicBezTo>
                          <a:pt x="134337" y="524310"/>
                          <a:pt x="161429" y="520592"/>
                          <a:pt x="188521" y="517404"/>
                        </a:cubicBezTo>
                        <a:lnTo>
                          <a:pt x="189052" y="517404"/>
                        </a:lnTo>
                        <a:cubicBezTo>
                          <a:pt x="190646" y="517404"/>
                          <a:pt x="192771" y="516873"/>
                          <a:pt x="194896" y="516873"/>
                        </a:cubicBezTo>
                        <a:cubicBezTo>
                          <a:pt x="201270" y="518467"/>
                          <a:pt x="202864" y="522717"/>
                          <a:pt x="202864" y="5248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3473DC39-0780-0A1D-1D7F-7AC76EFB9248}"/>
                      </a:ext>
                    </a:extLst>
                  </p:cNvPr>
                  <p:cNvSpPr/>
                  <p:nvPr/>
                </p:nvSpPr>
                <p:spPr>
                  <a:xfrm>
                    <a:off x="2932594" y="7392524"/>
                    <a:ext cx="58211" cy="57330"/>
                  </a:xfrm>
                  <a:custGeom>
                    <a:avLst/>
                    <a:gdLst>
                      <a:gd name="connsiteX0" fmla="*/ 123774 w 163432"/>
                      <a:gd name="connsiteY0" fmla="*/ 3719 h 160958"/>
                      <a:gd name="connsiteX1" fmla="*/ 108899 w 163432"/>
                      <a:gd name="connsiteY1" fmla="*/ 6906 h 160958"/>
                      <a:gd name="connsiteX2" fmla="*/ 88182 w 163432"/>
                      <a:gd name="connsiteY2" fmla="*/ 11687 h 160958"/>
                      <a:gd name="connsiteX3" fmla="*/ 78089 w 163432"/>
                      <a:gd name="connsiteY3" fmla="*/ 14343 h 160958"/>
                      <a:gd name="connsiteX4" fmla="*/ 63215 w 163432"/>
                      <a:gd name="connsiteY4" fmla="*/ 21249 h 160958"/>
                      <a:gd name="connsiteX5" fmla="*/ 56309 w 163432"/>
                      <a:gd name="connsiteY5" fmla="*/ 24436 h 160958"/>
                      <a:gd name="connsiteX6" fmla="*/ 48341 w 163432"/>
                      <a:gd name="connsiteY6" fmla="*/ 21249 h 160958"/>
                      <a:gd name="connsiteX7" fmla="*/ 45153 w 163432"/>
                      <a:gd name="connsiteY7" fmla="*/ 19655 h 160958"/>
                      <a:gd name="connsiteX8" fmla="*/ 44091 w 163432"/>
                      <a:gd name="connsiteY8" fmla="*/ 20186 h 160958"/>
                      <a:gd name="connsiteX9" fmla="*/ 28155 w 163432"/>
                      <a:gd name="connsiteY9" fmla="*/ 23905 h 160958"/>
                      <a:gd name="connsiteX10" fmla="*/ 18593 w 163432"/>
                      <a:gd name="connsiteY10" fmla="*/ 27092 h 160958"/>
                      <a:gd name="connsiteX11" fmla="*/ 15405 w 163432"/>
                      <a:gd name="connsiteY11" fmla="*/ 27623 h 160958"/>
                      <a:gd name="connsiteX12" fmla="*/ 0 w 163432"/>
                      <a:gd name="connsiteY12" fmla="*/ 31873 h 160958"/>
                      <a:gd name="connsiteX13" fmla="*/ 0 w 163432"/>
                      <a:gd name="connsiteY13" fmla="*/ 35592 h 160958"/>
                      <a:gd name="connsiteX14" fmla="*/ 0 w 163432"/>
                      <a:gd name="connsiteY14" fmla="*/ 42497 h 160958"/>
                      <a:gd name="connsiteX15" fmla="*/ 2125 w 163432"/>
                      <a:gd name="connsiteY15" fmla="*/ 60559 h 160958"/>
                      <a:gd name="connsiteX16" fmla="*/ 8499 w 163432"/>
                      <a:gd name="connsiteY16" fmla="*/ 115274 h 160958"/>
                      <a:gd name="connsiteX17" fmla="*/ 8499 w 163432"/>
                      <a:gd name="connsiteY17" fmla="*/ 116868 h 160958"/>
                      <a:gd name="connsiteX18" fmla="*/ 11155 w 163432"/>
                      <a:gd name="connsiteY18" fmla="*/ 124305 h 160958"/>
                      <a:gd name="connsiteX19" fmla="*/ 19655 w 163432"/>
                      <a:gd name="connsiteY19" fmla="*/ 139710 h 160958"/>
                      <a:gd name="connsiteX20" fmla="*/ 7968 w 163432"/>
                      <a:gd name="connsiteY20" fmla="*/ 154584 h 160958"/>
                      <a:gd name="connsiteX21" fmla="*/ 3187 w 163432"/>
                      <a:gd name="connsiteY21" fmla="*/ 159365 h 160958"/>
                      <a:gd name="connsiteX22" fmla="*/ 3718 w 163432"/>
                      <a:gd name="connsiteY22" fmla="*/ 160958 h 160958"/>
                      <a:gd name="connsiteX23" fmla="*/ 19124 w 163432"/>
                      <a:gd name="connsiteY23" fmla="*/ 150865 h 160958"/>
                      <a:gd name="connsiteX24" fmla="*/ 20718 w 163432"/>
                      <a:gd name="connsiteY24" fmla="*/ 149272 h 160958"/>
                      <a:gd name="connsiteX25" fmla="*/ 32935 w 163432"/>
                      <a:gd name="connsiteY25" fmla="*/ 138116 h 160958"/>
                      <a:gd name="connsiteX26" fmla="*/ 90838 w 163432"/>
                      <a:gd name="connsiteY26" fmla="*/ 102525 h 160958"/>
                      <a:gd name="connsiteX27" fmla="*/ 146084 w 163432"/>
                      <a:gd name="connsiteY27" fmla="*/ 80745 h 160958"/>
                      <a:gd name="connsiteX28" fmla="*/ 154584 w 163432"/>
                      <a:gd name="connsiteY28" fmla="*/ 78089 h 160958"/>
                      <a:gd name="connsiteX29" fmla="*/ 163083 w 163432"/>
                      <a:gd name="connsiteY29" fmla="*/ 74902 h 160958"/>
                      <a:gd name="connsiteX30" fmla="*/ 162552 w 163432"/>
                      <a:gd name="connsiteY30" fmla="*/ 67996 h 160958"/>
                      <a:gd name="connsiteX31" fmla="*/ 148741 w 163432"/>
                      <a:gd name="connsiteY31" fmla="*/ 21249 h 160958"/>
                      <a:gd name="connsiteX32" fmla="*/ 143428 w 163432"/>
                      <a:gd name="connsiteY32" fmla="*/ 0 h 160958"/>
                      <a:gd name="connsiteX33" fmla="*/ 123774 w 163432"/>
                      <a:gd name="connsiteY33" fmla="*/ 3719 h 160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63432" h="160958">
                        <a:moveTo>
                          <a:pt x="123774" y="3719"/>
                        </a:moveTo>
                        <a:cubicBezTo>
                          <a:pt x="118993" y="5312"/>
                          <a:pt x="114211" y="6375"/>
                          <a:pt x="108899" y="6906"/>
                        </a:cubicBezTo>
                        <a:cubicBezTo>
                          <a:pt x="103587" y="7437"/>
                          <a:pt x="90307" y="10624"/>
                          <a:pt x="88182" y="11687"/>
                        </a:cubicBezTo>
                        <a:cubicBezTo>
                          <a:pt x="84463" y="13280"/>
                          <a:pt x="81276" y="13812"/>
                          <a:pt x="78089" y="14343"/>
                        </a:cubicBezTo>
                        <a:cubicBezTo>
                          <a:pt x="72245" y="15405"/>
                          <a:pt x="66933" y="16468"/>
                          <a:pt x="63215" y="21249"/>
                        </a:cubicBezTo>
                        <a:cubicBezTo>
                          <a:pt x="61090" y="23905"/>
                          <a:pt x="58434" y="24436"/>
                          <a:pt x="56309" y="24436"/>
                        </a:cubicBezTo>
                        <a:cubicBezTo>
                          <a:pt x="53122" y="24436"/>
                          <a:pt x="50466" y="22842"/>
                          <a:pt x="48341" y="21249"/>
                        </a:cubicBezTo>
                        <a:cubicBezTo>
                          <a:pt x="47278" y="20717"/>
                          <a:pt x="45684" y="19655"/>
                          <a:pt x="45153" y="19655"/>
                        </a:cubicBezTo>
                        <a:lnTo>
                          <a:pt x="44091" y="20186"/>
                        </a:lnTo>
                        <a:lnTo>
                          <a:pt x="28155" y="23905"/>
                        </a:lnTo>
                        <a:cubicBezTo>
                          <a:pt x="24967" y="26561"/>
                          <a:pt x="21249" y="27092"/>
                          <a:pt x="18593" y="27092"/>
                        </a:cubicBezTo>
                        <a:cubicBezTo>
                          <a:pt x="17530" y="27092"/>
                          <a:pt x="16468" y="27623"/>
                          <a:pt x="15405" y="27623"/>
                        </a:cubicBezTo>
                        <a:lnTo>
                          <a:pt x="0" y="31873"/>
                        </a:lnTo>
                        <a:cubicBezTo>
                          <a:pt x="0" y="32935"/>
                          <a:pt x="0" y="33998"/>
                          <a:pt x="0" y="35592"/>
                        </a:cubicBezTo>
                        <a:cubicBezTo>
                          <a:pt x="0" y="37716"/>
                          <a:pt x="531" y="39841"/>
                          <a:pt x="0" y="42497"/>
                        </a:cubicBezTo>
                        <a:lnTo>
                          <a:pt x="2125" y="60559"/>
                        </a:lnTo>
                        <a:cubicBezTo>
                          <a:pt x="4250" y="78620"/>
                          <a:pt x="6374" y="97212"/>
                          <a:pt x="8499" y="115274"/>
                        </a:cubicBezTo>
                        <a:lnTo>
                          <a:pt x="8499" y="116868"/>
                        </a:lnTo>
                        <a:cubicBezTo>
                          <a:pt x="9030" y="121117"/>
                          <a:pt x="9030" y="122711"/>
                          <a:pt x="11155" y="124305"/>
                        </a:cubicBezTo>
                        <a:cubicBezTo>
                          <a:pt x="16999" y="129085"/>
                          <a:pt x="19655" y="134398"/>
                          <a:pt x="19655" y="139710"/>
                        </a:cubicBezTo>
                        <a:cubicBezTo>
                          <a:pt x="19124" y="145022"/>
                          <a:pt x="15405" y="150334"/>
                          <a:pt x="7968" y="154584"/>
                        </a:cubicBezTo>
                        <a:cubicBezTo>
                          <a:pt x="3718" y="157240"/>
                          <a:pt x="3187" y="158834"/>
                          <a:pt x="3187" y="159365"/>
                        </a:cubicBezTo>
                        <a:cubicBezTo>
                          <a:pt x="3187" y="159896"/>
                          <a:pt x="3187" y="160427"/>
                          <a:pt x="3718" y="160958"/>
                        </a:cubicBezTo>
                        <a:cubicBezTo>
                          <a:pt x="9030" y="158834"/>
                          <a:pt x="13811" y="154584"/>
                          <a:pt x="19124" y="150865"/>
                        </a:cubicBezTo>
                        <a:lnTo>
                          <a:pt x="20718" y="149272"/>
                        </a:lnTo>
                        <a:cubicBezTo>
                          <a:pt x="24967" y="145553"/>
                          <a:pt x="29217" y="141835"/>
                          <a:pt x="32935" y="138116"/>
                        </a:cubicBezTo>
                        <a:cubicBezTo>
                          <a:pt x="49403" y="123242"/>
                          <a:pt x="66402" y="107837"/>
                          <a:pt x="90838" y="102525"/>
                        </a:cubicBezTo>
                        <a:cubicBezTo>
                          <a:pt x="109961" y="98275"/>
                          <a:pt x="128554" y="89244"/>
                          <a:pt x="146084" y="80745"/>
                        </a:cubicBezTo>
                        <a:cubicBezTo>
                          <a:pt x="148741" y="79682"/>
                          <a:pt x="151928" y="78620"/>
                          <a:pt x="154584" y="78089"/>
                        </a:cubicBezTo>
                        <a:cubicBezTo>
                          <a:pt x="157771" y="77558"/>
                          <a:pt x="162021" y="76495"/>
                          <a:pt x="163083" y="74902"/>
                        </a:cubicBezTo>
                        <a:cubicBezTo>
                          <a:pt x="163615" y="73839"/>
                          <a:pt x="163615" y="71183"/>
                          <a:pt x="162552" y="67996"/>
                        </a:cubicBezTo>
                        <a:cubicBezTo>
                          <a:pt x="156709" y="52590"/>
                          <a:pt x="152991" y="36654"/>
                          <a:pt x="148741" y="21249"/>
                        </a:cubicBezTo>
                        <a:cubicBezTo>
                          <a:pt x="147147" y="14343"/>
                          <a:pt x="145022" y="7437"/>
                          <a:pt x="143428" y="0"/>
                        </a:cubicBezTo>
                        <a:cubicBezTo>
                          <a:pt x="136522" y="531"/>
                          <a:pt x="130148" y="2125"/>
                          <a:pt x="123774" y="3719"/>
                        </a:cubicBezTo>
                        <a:close/>
                      </a:path>
                    </a:pathLst>
                  </a:custGeom>
                  <a:solidFill>
                    <a:srgbClr val="2F3C3B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88B1257F-E439-0CFD-E4FC-0D3B8153E995}"/>
                      </a:ext>
                    </a:extLst>
                  </p:cNvPr>
                  <p:cNvSpPr/>
                  <p:nvPr/>
                </p:nvSpPr>
                <p:spPr>
                  <a:xfrm>
                    <a:off x="2882454" y="7448530"/>
                    <a:ext cx="47348" cy="104253"/>
                  </a:xfrm>
                  <a:custGeom>
                    <a:avLst/>
                    <a:gdLst>
                      <a:gd name="connsiteX0" fmla="*/ 132273 w 132933"/>
                      <a:gd name="connsiteY0" fmla="*/ 168395 h 292700"/>
                      <a:gd name="connsiteX1" fmla="*/ 128023 w 132933"/>
                      <a:gd name="connsiteY1" fmla="*/ 111024 h 292700"/>
                      <a:gd name="connsiteX2" fmla="*/ 126430 w 132933"/>
                      <a:gd name="connsiteY2" fmla="*/ 99869 h 292700"/>
                      <a:gd name="connsiteX3" fmla="*/ 125898 w 132933"/>
                      <a:gd name="connsiteY3" fmla="*/ 99869 h 292700"/>
                      <a:gd name="connsiteX4" fmla="*/ 115274 w 132933"/>
                      <a:gd name="connsiteY4" fmla="*/ 103587 h 292700"/>
                      <a:gd name="connsiteX5" fmla="*/ 90838 w 132933"/>
                      <a:gd name="connsiteY5" fmla="*/ 104649 h 292700"/>
                      <a:gd name="connsiteX6" fmla="*/ 87120 w 132933"/>
                      <a:gd name="connsiteY6" fmla="*/ 83932 h 292700"/>
                      <a:gd name="connsiteX7" fmla="*/ 87651 w 132933"/>
                      <a:gd name="connsiteY7" fmla="*/ 81276 h 292700"/>
                      <a:gd name="connsiteX8" fmla="*/ 98806 w 132933"/>
                      <a:gd name="connsiteY8" fmla="*/ 64808 h 292700"/>
                      <a:gd name="connsiteX9" fmla="*/ 105181 w 132933"/>
                      <a:gd name="connsiteY9" fmla="*/ 57903 h 292700"/>
                      <a:gd name="connsiteX10" fmla="*/ 101462 w 132933"/>
                      <a:gd name="connsiteY10" fmla="*/ 52590 h 292700"/>
                      <a:gd name="connsiteX11" fmla="*/ 106243 w 132933"/>
                      <a:gd name="connsiteY11" fmla="*/ 39310 h 292700"/>
                      <a:gd name="connsiteX12" fmla="*/ 109961 w 132933"/>
                      <a:gd name="connsiteY12" fmla="*/ 30810 h 292700"/>
                      <a:gd name="connsiteX13" fmla="*/ 101993 w 132933"/>
                      <a:gd name="connsiteY13" fmla="*/ 25498 h 292700"/>
                      <a:gd name="connsiteX14" fmla="*/ 35060 w 132933"/>
                      <a:gd name="connsiteY14" fmla="*/ 1594 h 292700"/>
                      <a:gd name="connsiteX15" fmla="*/ 29217 w 132933"/>
                      <a:gd name="connsiteY15" fmla="*/ 0 h 292700"/>
                      <a:gd name="connsiteX16" fmla="*/ 24436 w 132933"/>
                      <a:gd name="connsiteY16" fmla="*/ 7968 h 292700"/>
                      <a:gd name="connsiteX17" fmla="*/ 23374 w 132933"/>
                      <a:gd name="connsiteY17" fmla="*/ 13280 h 292700"/>
                      <a:gd name="connsiteX18" fmla="*/ 4781 w 132933"/>
                      <a:gd name="connsiteY18" fmla="*/ 45153 h 292700"/>
                      <a:gd name="connsiteX19" fmla="*/ 5312 w 132933"/>
                      <a:gd name="connsiteY19" fmla="*/ 45685 h 292700"/>
                      <a:gd name="connsiteX20" fmla="*/ 11686 w 132933"/>
                      <a:gd name="connsiteY20" fmla="*/ 75964 h 292700"/>
                      <a:gd name="connsiteX21" fmla="*/ 11686 w 132933"/>
                      <a:gd name="connsiteY21" fmla="*/ 89775 h 292700"/>
                      <a:gd name="connsiteX22" fmla="*/ 12749 w 132933"/>
                      <a:gd name="connsiteY22" fmla="*/ 92963 h 292700"/>
                      <a:gd name="connsiteX23" fmla="*/ 28686 w 132933"/>
                      <a:gd name="connsiteY23" fmla="*/ 106243 h 292700"/>
                      <a:gd name="connsiteX24" fmla="*/ 35060 w 132933"/>
                      <a:gd name="connsiteY24" fmla="*/ 114211 h 292700"/>
                      <a:gd name="connsiteX25" fmla="*/ 53122 w 132933"/>
                      <a:gd name="connsiteY25" fmla="*/ 128554 h 292700"/>
                      <a:gd name="connsiteX26" fmla="*/ 66402 w 132933"/>
                      <a:gd name="connsiteY26" fmla="*/ 139710 h 292700"/>
                      <a:gd name="connsiteX27" fmla="*/ 71183 w 132933"/>
                      <a:gd name="connsiteY27" fmla="*/ 146084 h 292700"/>
                      <a:gd name="connsiteX28" fmla="*/ 76495 w 132933"/>
                      <a:gd name="connsiteY28" fmla="*/ 148209 h 292700"/>
                      <a:gd name="connsiteX29" fmla="*/ 71183 w 132933"/>
                      <a:gd name="connsiteY29" fmla="*/ 150334 h 292700"/>
                      <a:gd name="connsiteX30" fmla="*/ 71183 w 132933"/>
                      <a:gd name="connsiteY30" fmla="*/ 151397 h 292700"/>
                      <a:gd name="connsiteX31" fmla="*/ 61621 w 132933"/>
                      <a:gd name="connsiteY31" fmla="*/ 160958 h 292700"/>
                      <a:gd name="connsiteX32" fmla="*/ 33467 w 132933"/>
                      <a:gd name="connsiteY32" fmla="*/ 190707 h 292700"/>
                      <a:gd name="connsiteX33" fmla="*/ 21780 w 132933"/>
                      <a:gd name="connsiteY33" fmla="*/ 203987 h 292700"/>
                      <a:gd name="connsiteX34" fmla="*/ 18593 w 132933"/>
                      <a:gd name="connsiteY34" fmla="*/ 205581 h 292700"/>
                      <a:gd name="connsiteX35" fmla="*/ 3718 w 132933"/>
                      <a:gd name="connsiteY35" fmla="*/ 214080 h 292700"/>
                      <a:gd name="connsiteX36" fmla="*/ 0 w 132933"/>
                      <a:gd name="connsiteY36" fmla="*/ 216205 h 292700"/>
                      <a:gd name="connsiteX37" fmla="*/ 7968 w 132933"/>
                      <a:gd name="connsiteY37" fmla="*/ 239579 h 292700"/>
                      <a:gd name="connsiteX38" fmla="*/ 49403 w 132933"/>
                      <a:gd name="connsiteY38" fmla="*/ 270389 h 292700"/>
                      <a:gd name="connsiteX39" fmla="*/ 84995 w 132933"/>
                      <a:gd name="connsiteY39" fmla="*/ 292700 h 292700"/>
                      <a:gd name="connsiteX40" fmla="*/ 85526 w 132933"/>
                      <a:gd name="connsiteY40" fmla="*/ 290044 h 292700"/>
                      <a:gd name="connsiteX41" fmla="*/ 100400 w 132933"/>
                      <a:gd name="connsiteY41" fmla="*/ 253921 h 292700"/>
                      <a:gd name="connsiteX42" fmla="*/ 132804 w 132933"/>
                      <a:gd name="connsiteY42" fmla="*/ 178489 h 292700"/>
                      <a:gd name="connsiteX43" fmla="*/ 132273 w 132933"/>
                      <a:gd name="connsiteY43" fmla="*/ 168395 h 292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32933" h="292700">
                        <a:moveTo>
                          <a:pt x="132273" y="168395"/>
                        </a:moveTo>
                        <a:cubicBezTo>
                          <a:pt x="129086" y="149803"/>
                          <a:pt x="127492" y="130148"/>
                          <a:pt x="128023" y="111024"/>
                        </a:cubicBezTo>
                        <a:cubicBezTo>
                          <a:pt x="128023" y="101462"/>
                          <a:pt x="126430" y="99869"/>
                          <a:pt x="126430" y="99869"/>
                        </a:cubicBezTo>
                        <a:cubicBezTo>
                          <a:pt x="126430" y="99869"/>
                          <a:pt x="126430" y="99869"/>
                          <a:pt x="125898" y="99869"/>
                        </a:cubicBezTo>
                        <a:cubicBezTo>
                          <a:pt x="124305" y="99869"/>
                          <a:pt x="121649" y="100400"/>
                          <a:pt x="115274" y="103587"/>
                        </a:cubicBezTo>
                        <a:cubicBezTo>
                          <a:pt x="106243" y="108368"/>
                          <a:pt x="96681" y="108899"/>
                          <a:pt x="90838" y="104649"/>
                        </a:cubicBezTo>
                        <a:cubicBezTo>
                          <a:pt x="83401" y="99337"/>
                          <a:pt x="85526" y="89775"/>
                          <a:pt x="87120" y="83932"/>
                        </a:cubicBezTo>
                        <a:cubicBezTo>
                          <a:pt x="87120" y="82870"/>
                          <a:pt x="87651" y="81807"/>
                          <a:pt x="87651" y="81276"/>
                        </a:cubicBezTo>
                        <a:cubicBezTo>
                          <a:pt x="89245" y="73839"/>
                          <a:pt x="94557" y="69058"/>
                          <a:pt x="98806" y="64808"/>
                        </a:cubicBezTo>
                        <a:cubicBezTo>
                          <a:pt x="101462" y="62683"/>
                          <a:pt x="103587" y="60559"/>
                          <a:pt x="105181" y="57903"/>
                        </a:cubicBezTo>
                        <a:cubicBezTo>
                          <a:pt x="103056" y="56309"/>
                          <a:pt x="101993" y="54715"/>
                          <a:pt x="101462" y="52590"/>
                        </a:cubicBezTo>
                        <a:cubicBezTo>
                          <a:pt x="99869" y="47278"/>
                          <a:pt x="103587" y="42497"/>
                          <a:pt x="106243" y="39310"/>
                        </a:cubicBezTo>
                        <a:cubicBezTo>
                          <a:pt x="109430" y="35060"/>
                          <a:pt x="110493" y="32404"/>
                          <a:pt x="109961" y="30810"/>
                        </a:cubicBezTo>
                        <a:cubicBezTo>
                          <a:pt x="109430" y="29217"/>
                          <a:pt x="106774" y="27092"/>
                          <a:pt x="101993" y="25498"/>
                        </a:cubicBezTo>
                        <a:cubicBezTo>
                          <a:pt x="79682" y="17530"/>
                          <a:pt x="57372" y="9562"/>
                          <a:pt x="35060" y="1594"/>
                        </a:cubicBezTo>
                        <a:cubicBezTo>
                          <a:pt x="32404" y="531"/>
                          <a:pt x="30279" y="0"/>
                          <a:pt x="29217" y="0"/>
                        </a:cubicBezTo>
                        <a:cubicBezTo>
                          <a:pt x="27623" y="0"/>
                          <a:pt x="26030" y="0"/>
                          <a:pt x="24436" y="7968"/>
                        </a:cubicBezTo>
                        <a:cubicBezTo>
                          <a:pt x="23905" y="9562"/>
                          <a:pt x="23905" y="11156"/>
                          <a:pt x="23374" y="13280"/>
                        </a:cubicBezTo>
                        <a:cubicBezTo>
                          <a:pt x="21249" y="24967"/>
                          <a:pt x="19124" y="37716"/>
                          <a:pt x="4781" y="45153"/>
                        </a:cubicBezTo>
                        <a:cubicBezTo>
                          <a:pt x="4781" y="45153"/>
                          <a:pt x="5312" y="45685"/>
                          <a:pt x="5312" y="45685"/>
                        </a:cubicBezTo>
                        <a:cubicBezTo>
                          <a:pt x="15936" y="54184"/>
                          <a:pt x="15936" y="66933"/>
                          <a:pt x="11686" y="75964"/>
                        </a:cubicBezTo>
                        <a:cubicBezTo>
                          <a:pt x="9030" y="80745"/>
                          <a:pt x="10093" y="84463"/>
                          <a:pt x="11686" y="89775"/>
                        </a:cubicBezTo>
                        <a:cubicBezTo>
                          <a:pt x="12218" y="90838"/>
                          <a:pt x="12218" y="91900"/>
                          <a:pt x="12749" y="92963"/>
                        </a:cubicBezTo>
                        <a:cubicBezTo>
                          <a:pt x="21249" y="94556"/>
                          <a:pt x="25499" y="100931"/>
                          <a:pt x="28686" y="106243"/>
                        </a:cubicBezTo>
                        <a:cubicBezTo>
                          <a:pt x="30811" y="109431"/>
                          <a:pt x="32935" y="112618"/>
                          <a:pt x="35060" y="114211"/>
                        </a:cubicBezTo>
                        <a:cubicBezTo>
                          <a:pt x="41966" y="117930"/>
                          <a:pt x="47809" y="123242"/>
                          <a:pt x="53122" y="128554"/>
                        </a:cubicBezTo>
                        <a:cubicBezTo>
                          <a:pt x="57372" y="132804"/>
                          <a:pt x="61621" y="136522"/>
                          <a:pt x="66402" y="139710"/>
                        </a:cubicBezTo>
                        <a:cubicBezTo>
                          <a:pt x="68527" y="141304"/>
                          <a:pt x="70120" y="143428"/>
                          <a:pt x="71183" y="146084"/>
                        </a:cubicBezTo>
                        <a:lnTo>
                          <a:pt x="76495" y="148209"/>
                        </a:lnTo>
                        <a:lnTo>
                          <a:pt x="71183" y="150334"/>
                        </a:lnTo>
                        <a:cubicBezTo>
                          <a:pt x="71183" y="150865"/>
                          <a:pt x="71183" y="150865"/>
                          <a:pt x="71183" y="151397"/>
                        </a:cubicBezTo>
                        <a:cubicBezTo>
                          <a:pt x="70652" y="155646"/>
                          <a:pt x="66933" y="159365"/>
                          <a:pt x="61621" y="160958"/>
                        </a:cubicBezTo>
                        <a:cubicBezTo>
                          <a:pt x="48341" y="164677"/>
                          <a:pt x="39841" y="173176"/>
                          <a:pt x="33467" y="190707"/>
                        </a:cubicBezTo>
                        <a:cubicBezTo>
                          <a:pt x="32935" y="199737"/>
                          <a:pt x="26030" y="202393"/>
                          <a:pt x="21780" y="203987"/>
                        </a:cubicBezTo>
                        <a:cubicBezTo>
                          <a:pt x="20718" y="204518"/>
                          <a:pt x="19655" y="205049"/>
                          <a:pt x="18593" y="205581"/>
                        </a:cubicBezTo>
                        <a:cubicBezTo>
                          <a:pt x="13811" y="208237"/>
                          <a:pt x="8499" y="211424"/>
                          <a:pt x="3718" y="214080"/>
                        </a:cubicBezTo>
                        <a:lnTo>
                          <a:pt x="0" y="216205"/>
                        </a:lnTo>
                        <a:cubicBezTo>
                          <a:pt x="0" y="223642"/>
                          <a:pt x="2656" y="230548"/>
                          <a:pt x="7968" y="239579"/>
                        </a:cubicBezTo>
                        <a:cubicBezTo>
                          <a:pt x="18061" y="257640"/>
                          <a:pt x="30811" y="267202"/>
                          <a:pt x="49403" y="270389"/>
                        </a:cubicBezTo>
                        <a:cubicBezTo>
                          <a:pt x="70652" y="273576"/>
                          <a:pt x="81276" y="279420"/>
                          <a:pt x="84995" y="292700"/>
                        </a:cubicBezTo>
                        <a:cubicBezTo>
                          <a:pt x="85526" y="291638"/>
                          <a:pt x="85526" y="291106"/>
                          <a:pt x="85526" y="290044"/>
                        </a:cubicBezTo>
                        <a:cubicBezTo>
                          <a:pt x="84463" y="274108"/>
                          <a:pt x="92963" y="263483"/>
                          <a:pt x="100400" y="253921"/>
                        </a:cubicBezTo>
                        <a:cubicBezTo>
                          <a:pt x="121118" y="227892"/>
                          <a:pt x="134398" y="206112"/>
                          <a:pt x="132804" y="178489"/>
                        </a:cubicBezTo>
                        <a:cubicBezTo>
                          <a:pt x="131742" y="173708"/>
                          <a:pt x="131210" y="171051"/>
                          <a:pt x="132273" y="16839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3584189F-600C-F12A-97AA-D93062484DC2}"/>
                      </a:ext>
                    </a:extLst>
                  </p:cNvPr>
                  <p:cNvSpPr/>
                  <p:nvPr/>
                </p:nvSpPr>
                <p:spPr>
                  <a:xfrm>
                    <a:off x="2924837" y="7443989"/>
                    <a:ext cx="46355" cy="29327"/>
                  </a:xfrm>
                  <a:custGeom>
                    <a:avLst/>
                    <a:gdLst>
                      <a:gd name="connsiteX0" fmla="*/ 128023 w 130147"/>
                      <a:gd name="connsiteY0" fmla="*/ 0 h 82338"/>
                      <a:gd name="connsiteX1" fmla="*/ 128023 w 130147"/>
                      <a:gd name="connsiteY1" fmla="*/ 0 h 82338"/>
                      <a:gd name="connsiteX2" fmla="*/ 128023 w 130147"/>
                      <a:gd name="connsiteY2" fmla="*/ 0 h 82338"/>
                      <a:gd name="connsiteX3" fmla="*/ 86588 w 130147"/>
                      <a:gd name="connsiteY3" fmla="*/ 21249 h 82338"/>
                      <a:gd name="connsiteX4" fmla="*/ 71183 w 130147"/>
                      <a:gd name="connsiteY4" fmla="*/ 28154 h 82338"/>
                      <a:gd name="connsiteX5" fmla="*/ 65339 w 130147"/>
                      <a:gd name="connsiteY5" fmla="*/ 30810 h 82338"/>
                      <a:gd name="connsiteX6" fmla="*/ 29748 w 130147"/>
                      <a:gd name="connsiteY6" fmla="*/ 53653 h 82338"/>
                      <a:gd name="connsiteX7" fmla="*/ 15405 w 130147"/>
                      <a:gd name="connsiteY7" fmla="*/ 64277 h 82338"/>
                      <a:gd name="connsiteX8" fmla="*/ 5843 w 130147"/>
                      <a:gd name="connsiteY8" fmla="*/ 56840 h 82338"/>
                      <a:gd name="connsiteX9" fmla="*/ 5843 w 130147"/>
                      <a:gd name="connsiteY9" fmla="*/ 56840 h 82338"/>
                      <a:gd name="connsiteX10" fmla="*/ 0 w 130147"/>
                      <a:gd name="connsiteY10" fmla="*/ 64808 h 82338"/>
                      <a:gd name="connsiteX11" fmla="*/ 531 w 130147"/>
                      <a:gd name="connsiteY11" fmla="*/ 64808 h 82338"/>
                      <a:gd name="connsiteX12" fmla="*/ 0 w 130147"/>
                      <a:gd name="connsiteY12" fmla="*/ 67996 h 82338"/>
                      <a:gd name="connsiteX13" fmla="*/ 1593 w 130147"/>
                      <a:gd name="connsiteY13" fmla="*/ 81807 h 82338"/>
                      <a:gd name="connsiteX14" fmla="*/ 4781 w 130147"/>
                      <a:gd name="connsiteY14" fmla="*/ 82339 h 82338"/>
                      <a:gd name="connsiteX15" fmla="*/ 14343 w 130147"/>
                      <a:gd name="connsiteY15" fmla="*/ 81807 h 82338"/>
                      <a:gd name="connsiteX16" fmla="*/ 69589 w 130147"/>
                      <a:gd name="connsiteY16" fmla="*/ 62683 h 82338"/>
                      <a:gd name="connsiteX17" fmla="*/ 90838 w 130147"/>
                      <a:gd name="connsiteY17" fmla="*/ 38247 h 82338"/>
                      <a:gd name="connsiteX18" fmla="*/ 130148 w 130147"/>
                      <a:gd name="connsiteY18" fmla="*/ 14343 h 82338"/>
                      <a:gd name="connsiteX19" fmla="*/ 128023 w 130147"/>
                      <a:gd name="connsiteY19" fmla="*/ 0 h 82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0147" h="82338">
                        <a:moveTo>
                          <a:pt x="128023" y="0"/>
                        </a:moveTo>
                        <a:lnTo>
                          <a:pt x="128023" y="0"/>
                        </a:lnTo>
                        <a:cubicBezTo>
                          <a:pt x="128023" y="0"/>
                          <a:pt x="128023" y="0"/>
                          <a:pt x="128023" y="0"/>
                        </a:cubicBezTo>
                        <a:cubicBezTo>
                          <a:pt x="114743" y="8499"/>
                          <a:pt x="100400" y="14874"/>
                          <a:pt x="86588" y="21249"/>
                        </a:cubicBezTo>
                        <a:cubicBezTo>
                          <a:pt x="81276" y="23373"/>
                          <a:pt x="76495" y="26030"/>
                          <a:pt x="71183" y="28154"/>
                        </a:cubicBezTo>
                        <a:cubicBezTo>
                          <a:pt x="69058" y="29217"/>
                          <a:pt x="67464" y="30279"/>
                          <a:pt x="65339" y="30810"/>
                        </a:cubicBezTo>
                        <a:cubicBezTo>
                          <a:pt x="52591" y="36654"/>
                          <a:pt x="39310" y="43028"/>
                          <a:pt x="29748" y="53653"/>
                        </a:cubicBezTo>
                        <a:cubicBezTo>
                          <a:pt x="23905" y="60027"/>
                          <a:pt x="20186" y="64277"/>
                          <a:pt x="15405" y="64277"/>
                        </a:cubicBezTo>
                        <a:cubicBezTo>
                          <a:pt x="11155" y="64277"/>
                          <a:pt x="7968" y="61090"/>
                          <a:pt x="5843" y="56840"/>
                        </a:cubicBezTo>
                        <a:cubicBezTo>
                          <a:pt x="5843" y="56840"/>
                          <a:pt x="5843" y="56840"/>
                          <a:pt x="5843" y="56840"/>
                        </a:cubicBezTo>
                        <a:cubicBezTo>
                          <a:pt x="2656" y="60027"/>
                          <a:pt x="1062" y="62152"/>
                          <a:pt x="0" y="64808"/>
                        </a:cubicBezTo>
                        <a:lnTo>
                          <a:pt x="531" y="64808"/>
                        </a:lnTo>
                        <a:lnTo>
                          <a:pt x="0" y="67996"/>
                        </a:lnTo>
                        <a:cubicBezTo>
                          <a:pt x="531" y="73839"/>
                          <a:pt x="531" y="80745"/>
                          <a:pt x="1593" y="81807"/>
                        </a:cubicBezTo>
                        <a:cubicBezTo>
                          <a:pt x="1593" y="81807"/>
                          <a:pt x="2125" y="82339"/>
                          <a:pt x="4781" y="82339"/>
                        </a:cubicBezTo>
                        <a:cubicBezTo>
                          <a:pt x="6905" y="82339"/>
                          <a:pt x="10093" y="81807"/>
                          <a:pt x="14343" y="81807"/>
                        </a:cubicBezTo>
                        <a:cubicBezTo>
                          <a:pt x="33466" y="79682"/>
                          <a:pt x="51528" y="71714"/>
                          <a:pt x="69589" y="62683"/>
                        </a:cubicBezTo>
                        <a:cubicBezTo>
                          <a:pt x="71714" y="49403"/>
                          <a:pt x="80745" y="43028"/>
                          <a:pt x="90838" y="38247"/>
                        </a:cubicBezTo>
                        <a:cubicBezTo>
                          <a:pt x="104649" y="31342"/>
                          <a:pt x="117399" y="22842"/>
                          <a:pt x="130148" y="14343"/>
                        </a:cubicBezTo>
                        <a:cubicBezTo>
                          <a:pt x="123773" y="10093"/>
                          <a:pt x="126429" y="3187"/>
                          <a:pt x="128023" y="0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A7A1E9C-399D-4B4F-EC78-342FB0B69888}"/>
                      </a:ext>
                    </a:extLst>
                  </p:cNvPr>
                  <p:cNvSpPr/>
                  <p:nvPr/>
                </p:nvSpPr>
                <p:spPr>
                  <a:xfrm>
                    <a:off x="2239764" y="7261074"/>
                    <a:ext cx="187268" cy="204864"/>
                  </a:xfrm>
                  <a:custGeom>
                    <a:avLst/>
                    <a:gdLst>
                      <a:gd name="connsiteX0" fmla="*/ 167730 w 525769"/>
                      <a:gd name="connsiteY0" fmla="*/ 436524 h 575171"/>
                      <a:gd name="connsiteX1" fmla="*/ 170386 w 525769"/>
                      <a:gd name="connsiteY1" fmla="*/ 454054 h 575171"/>
                      <a:gd name="connsiteX2" fmla="*/ 178355 w 525769"/>
                      <a:gd name="connsiteY2" fmla="*/ 469459 h 575171"/>
                      <a:gd name="connsiteX3" fmla="*/ 186323 w 525769"/>
                      <a:gd name="connsiteY3" fmla="*/ 479021 h 575171"/>
                      <a:gd name="connsiteX4" fmla="*/ 182073 w 525769"/>
                      <a:gd name="connsiteY4" fmla="*/ 492833 h 575171"/>
                      <a:gd name="connsiteX5" fmla="*/ 179417 w 525769"/>
                      <a:gd name="connsiteY5" fmla="*/ 523112 h 575171"/>
                      <a:gd name="connsiteX6" fmla="*/ 198009 w 525769"/>
                      <a:gd name="connsiteY6" fmla="*/ 549673 h 575171"/>
                      <a:gd name="connsiteX7" fmla="*/ 205447 w 525769"/>
                      <a:gd name="connsiteY7" fmla="*/ 552329 h 575171"/>
                      <a:gd name="connsiteX8" fmla="*/ 226695 w 525769"/>
                      <a:gd name="connsiteY8" fmla="*/ 566141 h 575171"/>
                      <a:gd name="connsiteX9" fmla="*/ 237851 w 525769"/>
                      <a:gd name="connsiteY9" fmla="*/ 575171 h 575171"/>
                      <a:gd name="connsiteX10" fmla="*/ 244225 w 525769"/>
                      <a:gd name="connsiteY10" fmla="*/ 574640 h 575171"/>
                      <a:gd name="connsiteX11" fmla="*/ 245819 w 525769"/>
                      <a:gd name="connsiteY11" fmla="*/ 574640 h 575171"/>
                      <a:gd name="connsiteX12" fmla="*/ 253787 w 525769"/>
                      <a:gd name="connsiteY12" fmla="*/ 574109 h 575171"/>
                      <a:gd name="connsiteX13" fmla="*/ 282473 w 525769"/>
                      <a:gd name="connsiteY13" fmla="*/ 573578 h 575171"/>
                      <a:gd name="connsiteX14" fmla="*/ 286191 w 525769"/>
                      <a:gd name="connsiteY14" fmla="*/ 573046 h 575171"/>
                      <a:gd name="connsiteX15" fmla="*/ 295753 w 525769"/>
                      <a:gd name="connsiteY15" fmla="*/ 571453 h 575171"/>
                      <a:gd name="connsiteX16" fmla="*/ 348875 w 525769"/>
                      <a:gd name="connsiteY16" fmla="*/ 568797 h 575171"/>
                      <a:gd name="connsiteX17" fmla="*/ 417933 w 525769"/>
                      <a:gd name="connsiteY17" fmla="*/ 565609 h 575171"/>
                      <a:gd name="connsiteX18" fmla="*/ 480616 w 525769"/>
                      <a:gd name="connsiteY18" fmla="*/ 561891 h 575171"/>
                      <a:gd name="connsiteX19" fmla="*/ 497084 w 525769"/>
                      <a:gd name="connsiteY19" fmla="*/ 560828 h 575171"/>
                      <a:gd name="connsiteX20" fmla="*/ 498146 w 525769"/>
                      <a:gd name="connsiteY20" fmla="*/ 560828 h 575171"/>
                      <a:gd name="connsiteX21" fmla="*/ 499209 w 525769"/>
                      <a:gd name="connsiteY21" fmla="*/ 560828 h 575171"/>
                      <a:gd name="connsiteX22" fmla="*/ 499209 w 525769"/>
                      <a:gd name="connsiteY22" fmla="*/ 558704 h 575171"/>
                      <a:gd name="connsiteX23" fmla="*/ 490178 w 525769"/>
                      <a:gd name="connsiteY23" fmla="*/ 503457 h 575171"/>
                      <a:gd name="connsiteX24" fmla="*/ 486991 w 525769"/>
                      <a:gd name="connsiteY24" fmla="*/ 429618 h 575171"/>
                      <a:gd name="connsiteX25" fmla="*/ 489116 w 525769"/>
                      <a:gd name="connsiteY25" fmla="*/ 424837 h 575171"/>
                      <a:gd name="connsiteX26" fmla="*/ 494428 w 525769"/>
                      <a:gd name="connsiteY26" fmla="*/ 391371 h 575171"/>
                      <a:gd name="connsiteX27" fmla="*/ 491772 w 525769"/>
                      <a:gd name="connsiteY27" fmla="*/ 366403 h 575171"/>
                      <a:gd name="connsiteX28" fmla="*/ 491772 w 525769"/>
                      <a:gd name="connsiteY28" fmla="*/ 356310 h 575171"/>
                      <a:gd name="connsiteX29" fmla="*/ 501865 w 525769"/>
                      <a:gd name="connsiteY29" fmla="*/ 338249 h 575171"/>
                      <a:gd name="connsiteX30" fmla="*/ 507709 w 525769"/>
                      <a:gd name="connsiteY30" fmla="*/ 326031 h 575171"/>
                      <a:gd name="connsiteX31" fmla="*/ 521520 w 525769"/>
                      <a:gd name="connsiteY31" fmla="*/ 271847 h 575171"/>
                      <a:gd name="connsiteX32" fmla="*/ 523114 w 525769"/>
                      <a:gd name="connsiteY32" fmla="*/ 263879 h 575171"/>
                      <a:gd name="connsiteX33" fmla="*/ 525770 w 525769"/>
                      <a:gd name="connsiteY33" fmla="*/ 244755 h 575171"/>
                      <a:gd name="connsiteX34" fmla="*/ 520458 w 525769"/>
                      <a:gd name="connsiteY34" fmla="*/ 248473 h 575171"/>
                      <a:gd name="connsiteX35" fmla="*/ 486460 w 525769"/>
                      <a:gd name="connsiteY35" fmla="*/ 282471 h 575171"/>
                      <a:gd name="connsiteX36" fmla="*/ 458837 w 525769"/>
                      <a:gd name="connsiteY36" fmla="*/ 304782 h 575171"/>
                      <a:gd name="connsiteX37" fmla="*/ 452462 w 525769"/>
                      <a:gd name="connsiteY37" fmla="*/ 306907 h 575171"/>
                      <a:gd name="connsiteX38" fmla="*/ 451400 w 525769"/>
                      <a:gd name="connsiteY38" fmla="*/ 300533 h 575171"/>
                      <a:gd name="connsiteX39" fmla="*/ 481148 w 525769"/>
                      <a:gd name="connsiteY39" fmla="*/ 224569 h 575171"/>
                      <a:gd name="connsiteX40" fmla="*/ 486460 w 525769"/>
                      <a:gd name="connsiteY40" fmla="*/ 220319 h 575171"/>
                      <a:gd name="connsiteX41" fmla="*/ 482210 w 525769"/>
                      <a:gd name="connsiteY41" fmla="*/ 217663 h 575171"/>
                      <a:gd name="connsiteX42" fmla="*/ 475836 w 525769"/>
                      <a:gd name="connsiteY42" fmla="*/ 203851 h 575171"/>
                      <a:gd name="connsiteX43" fmla="*/ 476367 w 525769"/>
                      <a:gd name="connsiteY43" fmla="*/ 191102 h 575171"/>
                      <a:gd name="connsiteX44" fmla="*/ 476367 w 525769"/>
                      <a:gd name="connsiteY44" fmla="*/ 191102 h 575171"/>
                      <a:gd name="connsiteX45" fmla="*/ 464149 w 525769"/>
                      <a:gd name="connsiteY45" fmla="*/ 191102 h 575171"/>
                      <a:gd name="connsiteX46" fmla="*/ 455649 w 525769"/>
                      <a:gd name="connsiteY46" fmla="*/ 185790 h 575171"/>
                      <a:gd name="connsiteX47" fmla="*/ 457774 w 525769"/>
                      <a:gd name="connsiteY47" fmla="*/ 177822 h 575171"/>
                      <a:gd name="connsiteX48" fmla="*/ 457774 w 525769"/>
                      <a:gd name="connsiteY48" fmla="*/ 173041 h 575171"/>
                      <a:gd name="connsiteX49" fmla="*/ 457774 w 525769"/>
                      <a:gd name="connsiteY49" fmla="*/ 160823 h 575171"/>
                      <a:gd name="connsiteX50" fmla="*/ 457774 w 525769"/>
                      <a:gd name="connsiteY50" fmla="*/ 143824 h 575171"/>
                      <a:gd name="connsiteX51" fmla="*/ 442369 w 525769"/>
                      <a:gd name="connsiteY51" fmla="*/ 136918 h 575171"/>
                      <a:gd name="connsiteX52" fmla="*/ 440775 w 525769"/>
                      <a:gd name="connsiteY52" fmla="*/ 136387 h 575171"/>
                      <a:gd name="connsiteX53" fmla="*/ 431213 w 525769"/>
                      <a:gd name="connsiteY53" fmla="*/ 131075 h 575171"/>
                      <a:gd name="connsiteX54" fmla="*/ 429088 w 525769"/>
                      <a:gd name="connsiteY54" fmla="*/ 116732 h 575171"/>
                      <a:gd name="connsiteX55" fmla="*/ 426964 w 525769"/>
                      <a:gd name="connsiteY55" fmla="*/ 116201 h 575171"/>
                      <a:gd name="connsiteX56" fmla="*/ 425370 w 525769"/>
                      <a:gd name="connsiteY56" fmla="*/ 115669 h 575171"/>
                      <a:gd name="connsiteX57" fmla="*/ 405184 w 525769"/>
                      <a:gd name="connsiteY57" fmla="*/ 113013 h 575171"/>
                      <a:gd name="connsiteX58" fmla="*/ 392435 w 525769"/>
                      <a:gd name="connsiteY58" fmla="*/ 113544 h 575171"/>
                      <a:gd name="connsiteX59" fmla="*/ 382341 w 525769"/>
                      <a:gd name="connsiteY59" fmla="*/ 114076 h 575171"/>
                      <a:gd name="connsiteX60" fmla="*/ 380748 w 525769"/>
                      <a:gd name="connsiteY60" fmla="*/ 114076 h 575171"/>
                      <a:gd name="connsiteX61" fmla="*/ 352593 w 525769"/>
                      <a:gd name="connsiteY61" fmla="*/ 98670 h 575171"/>
                      <a:gd name="connsiteX62" fmla="*/ 339844 w 525769"/>
                      <a:gd name="connsiteY62" fmla="*/ 92296 h 575171"/>
                      <a:gd name="connsiteX63" fmla="*/ 284598 w 525769"/>
                      <a:gd name="connsiteY63" fmla="*/ 83265 h 575171"/>
                      <a:gd name="connsiteX64" fmla="*/ 256443 w 525769"/>
                      <a:gd name="connsiteY64" fmla="*/ 78484 h 575171"/>
                      <a:gd name="connsiteX65" fmla="*/ 237851 w 525769"/>
                      <a:gd name="connsiteY65" fmla="*/ 64141 h 575171"/>
                      <a:gd name="connsiteX66" fmla="*/ 222446 w 525769"/>
                      <a:gd name="connsiteY66" fmla="*/ 51392 h 575171"/>
                      <a:gd name="connsiteX67" fmla="*/ 220852 w 525769"/>
                      <a:gd name="connsiteY67" fmla="*/ 51392 h 575171"/>
                      <a:gd name="connsiteX68" fmla="*/ 212884 w 525769"/>
                      <a:gd name="connsiteY68" fmla="*/ 46611 h 575171"/>
                      <a:gd name="connsiteX69" fmla="*/ 209165 w 525769"/>
                      <a:gd name="connsiteY69" fmla="*/ 45549 h 575171"/>
                      <a:gd name="connsiteX70" fmla="*/ 185260 w 525769"/>
                      <a:gd name="connsiteY70" fmla="*/ 36518 h 575171"/>
                      <a:gd name="connsiteX71" fmla="*/ 170386 w 525769"/>
                      <a:gd name="connsiteY71" fmla="*/ 42361 h 575171"/>
                      <a:gd name="connsiteX72" fmla="*/ 157637 w 525769"/>
                      <a:gd name="connsiteY72" fmla="*/ 40237 h 575171"/>
                      <a:gd name="connsiteX73" fmla="*/ 156575 w 525769"/>
                      <a:gd name="connsiteY73" fmla="*/ 30144 h 575171"/>
                      <a:gd name="connsiteX74" fmla="*/ 158700 w 525769"/>
                      <a:gd name="connsiteY74" fmla="*/ 22175 h 575171"/>
                      <a:gd name="connsiteX75" fmla="*/ 169855 w 525769"/>
                      <a:gd name="connsiteY75" fmla="*/ 1989 h 575171"/>
                      <a:gd name="connsiteX76" fmla="*/ 160293 w 525769"/>
                      <a:gd name="connsiteY76" fmla="*/ 927 h 575171"/>
                      <a:gd name="connsiteX77" fmla="*/ 143294 w 525769"/>
                      <a:gd name="connsiteY77" fmla="*/ 8364 h 575171"/>
                      <a:gd name="connsiteX78" fmla="*/ 106109 w 525769"/>
                      <a:gd name="connsiteY78" fmla="*/ 26956 h 575171"/>
                      <a:gd name="connsiteX79" fmla="*/ 66799 w 525769"/>
                      <a:gd name="connsiteY79" fmla="*/ 35987 h 575171"/>
                      <a:gd name="connsiteX80" fmla="*/ 57769 w 525769"/>
                      <a:gd name="connsiteY80" fmla="*/ 35456 h 575171"/>
                      <a:gd name="connsiteX81" fmla="*/ 49800 w 525769"/>
                      <a:gd name="connsiteY81" fmla="*/ 54048 h 575171"/>
                      <a:gd name="connsiteX82" fmla="*/ 49800 w 525769"/>
                      <a:gd name="connsiteY82" fmla="*/ 66797 h 575171"/>
                      <a:gd name="connsiteX83" fmla="*/ 50331 w 525769"/>
                      <a:gd name="connsiteY83" fmla="*/ 93889 h 575171"/>
                      <a:gd name="connsiteX84" fmla="*/ 22708 w 525769"/>
                      <a:gd name="connsiteY84" fmla="*/ 137980 h 575171"/>
                      <a:gd name="connsiteX85" fmla="*/ 2522 w 525769"/>
                      <a:gd name="connsiteY85" fmla="*/ 163479 h 575171"/>
                      <a:gd name="connsiteX86" fmla="*/ 928 w 525769"/>
                      <a:gd name="connsiteY86" fmla="*/ 170916 h 575171"/>
                      <a:gd name="connsiteX87" fmla="*/ 4647 w 525769"/>
                      <a:gd name="connsiteY87" fmla="*/ 179946 h 575171"/>
                      <a:gd name="connsiteX88" fmla="*/ 17396 w 525769"/>
                      <a:gd name="connsiteY88" fmla="*/ 208632 h 575171"/>
                      <a:gd name="connsiteX89" fmla="*/ 13146 w 525769"/>
                      <a:gd name="connsiteY89" fmla="*/ 256442 h 575171"/>
                      <a:gd name="connsiteX90" fmla="*/ 13146 w 525769"/>
                      <a:gd name="connsiteY90" fmla="*/ 278221 h 575171"/>
                      <a:gd name="connsiteX91" fmla="*/ 34395 w 525769"/>
                      <a:gd name="connsiteY91" fmla="*/ 305313 h 575171"/>
                      <a:gd name="connsiteX92" fmla="*/ 38645 w 525769"/>
                      <a:gd name="connsiteY92" fmla="*/ 305845 h 575171"/>
                      <a:gd name="connsiteX93" fmla="*/ 56175 w 525769"/>
                      <a:gd name="connsiteY93" fmla="*/ 323375 h 575171"/>
                      <a:gd name="connsiteX94" fmla="*/ 60425 w 525769"/>
                      <a:gd name="connsiteY94" fmla="*/ 324969 h 575171"/>
                      <a:gd name="connsiteX95" fmla="*/ 65205 w 525769"/>
                      <a:gd name="connsiteY95" fmla="*/ 326562 h 575171"/>
                      <a:gd name="connsiteX96" fmla="*/ 80611 w 525769"/>
                      <a:gd name="connsiteY96" fmla="*/ 330812 h 575171"/>
                      <a:gd name="connsiteX97" fmla="*/ 99203 w 525769"/>
                      <a:gd name="connsiteY97" fmla="*/ 350998 h 575171"/>
                      <a:gd name="connsiteX98" fmla="*/ 111421 w 525769"/>
                      <a:gd name="connsiteY98" fmla="*/ 368528 h 575171"/>
                      <a:gd name="connsiteX99" fmla="*/ 137451 w 525769"/>
                      <a:gd name="connsiteY99" fmla="*/ 384465 h 575171"/>
                      <a:gd name="connsiteX100" fmla="*/ 150200 w 525769"/>
                      <a:gd name="connsiteY100" fmla="*/ 392964 h 575171"/>
                      <a:gd name="connsiteX101" fmla="*/ 165605 w 525769"/>
                      <a:gd name="connsiteY101" fmla="*/ 417400 h 575171"/>
                      <a:gd name="connsiteX102" fmla="*/ 167730 w 525769"/>
                      <a:gd name="connsiteY102" fmla="*/ 436524 h 575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</a:cxnLst>
                    <a:rect l="l" t="t" r="r" b="b"/>
                    <a:pathLst>
                      <a:path w="525769" h="575171">
                        <a:moveTo>
                          <a:pt x="167730" y="436524"/>
                        </a:moveTo>
                        <a:cubicBezTo>
                          <a:pt x="168792" y="442367"/>
                          <a:pt x="169855" y="448211"/>
                          <a:pt x="170386" y="454054"/>
                        </a:cubicBezTo>
                        <a:cubicBezTo>
                          <a:pt x="170917" y="462022"/>
                          <a:pt x="172511" y="466272"/>
                          <a:pt x="178355" y="469459"/>
                        </a:cubicBezTo>
                        <a:cubicBezTo>
                          <a:pt x="183135" y="471584"/>
                          <a:pt x="185791" y="474771"/>
                          <a:pt x="186323" y="479021"/>
                        </a:cubicBezTo>
                        <a:cubicBezTo>
                          <a:pt x="187385" y="483271"/>
                          <a:pt x="185791" y="488052"/>
                          <a:pt x="182073" y="492833"/>
                        </a:cubicBezTo>
                        <a:cubicBezTo>
                          <a:pt x="177292" y="499207"/>
                          <a:pt x="176230" y="510363"/>
                          <a:pt x="179417" y="523112"/>
                        </a:cubicBezTo>
                        <a:cubicBezTo>
                          <a:pt x="182604" y="535861"/>
                          <a:pt x="190041" y="546486"/>
                          <a:pt x="198009" y="549673"/>
                        </a:cubicBezTo>
                        <a:cubicBezTo>
                          <a:pt x="200134" y="550735"/>
                          <a:pt x="202790" y="551266"/>
                          <a:pt x="205447" y="552329"/>
                        </a:cubicBezTo>
                        <a:cubicBezTo>
                          <a:pt x="213946" y="554985"/>
                          <a:pt x="223508" y="557641"/>
                          <a:pt x="226695" y="566141"/>
                        </a:cubicBezTo>
                        <a:cubicBezTo>
                          <a:pt x="229882" y="574640"/>
                          <a:pt x="233601" y="575171"/>
                          <a:pt x="237851" y="575171"/>
                        </a:cubicBezTo>
                        <a:cubicBezTo>
                          <a:pt x="239976" y="575171"/>
                          <a:pt x="242101" y="575171"/>
                          <a:pt x="244225" y="574640"/>
                        </a:cubicBezTo>
                        <a:lnTo>
                          <a:pt x="245819" y="574640"/>
                        </a:lnTo>
                        <a:lnTo>
                          <a:pt x="253787" y="574109"/>
                        </a:lnTo>
                        <a:lnTo>
                          <a:pt x="282473" y="573578"/>
                        </a:lnTo>
                        <a:cubicBezTo>
                          <a:pt x="283535" y="573578"/>
                          <a:pt x="284598" y="573046"/>
                          <a:pt x="286191" y="573046"/>
                        </a:cubicBezTo>
                        <a:cubicBezTo>
                          <a:pt x="289379" y="572515"/>
                          <a:pt x="292566" y="571984"/>
                          <a:pt x="295753" y="571453"/>
                        </a:cubicBezTo>
                        <a:cubicBezTo>
                          <a:pt x="313283" y="570390"/>
                          <a:pt x="330813" y="569859"/>
                          <a:pt x="348875" y="568797"/>
                        </a:cubicBezTo>
                        <a:cubicBezTo>
                          <a:pt x="371717" y="567734"/>
                          <a:pt x="395091" y="566672"/>
                          <a:pt x="417933" y="565609"/>
                        </a:cubicBezTo>
                        <a:cubicBezTo>
                          <a:pt x="438651" y="564547"/>
                          <a:pt x="459899" y="562953"/>
                          <a:pt x="480616" y="561891"/>
                        </a:cubicBezTo>
                        <a:lnTo>
                          <a:pt x="497084" y="560828"/>
                        </a:lnTo>
                        <a:cubicBezTo>
                          <a:pt x="497615" y="560828"/>
                          <a:pt x="497615" y="560828"/>
                          <a:pt x="498146" y="560828"/>
                        </a:cubicBezTo>
                        <a:lnTo>
                          <a:pt x="499209" y="560828"/>
                        </a:lnTo>
                        <a:lnTo>
                          <a:pt x="499209" y="558704"/>
                        </a:lnTo>
                        <a:cubicBezTo>
                          <a:pt x="498146" y="539580"/>
                          <a:pt x="497615" y="521519"/>
                          <a:pt x="490178" y="503457"/>
                        </a:cubicBezTo>
                        <a:cubicBezTo>
                          <a:pt x="479023" y="476365"/>
                          <a:pt x="477960" y="451398"/>
                          <a:pt x="486991" y="429618"/>
                        </a:cubicBezTo>
                        <a:cubicBezTo>
                          <a:pt x="487522" y="428024"/>
                          <a:pt x="488054" y="426431"/>
                          <a:pt x="489116" y="424837"/>
                        </a:cubicBezTo>
                        <a:cubicBezTo>
                          <a:pt x="493897" y="413682"/>
                          <a:pt x="498146" y="403057"/>
                          <a:pt x="494428" y="391371"/>
                        </a:cubicBezTo>
                        <a:cubicBezTo>
                          <a:pt x="491772" y="382871"/>
                          <a:pt x="491772" y="374372"/>
                          <a:pt x="491772" y="366403"/>
                        </a:cubicBezTo>
                        <a:cubicBezTo>
                          <a:pt x="491772" y="363216"/>
                          <a:pt x="491772" y="359498"/>
                          <a:pt x="491772" y="356310"/>
                        </a:cubicBezTo>
                        <a:cubicBezTo>
                          <a:pt x="491241" y="347280"/>
                          <a:pt x="494959" y="341436"/>
                          <a:pt x="501865" y="338249"/>
                        </a:cubicBezTo>
                        <a:cubicBezTo>
                          <a:pt x="506115" y="336655"/>
                          <a:pt x="508240" y="333999"/>
                          <a:pt x="507709" y="326031"/>
                        </a:cubicBezTo>
                        <a:cubicBezTo>
                          <a:pt x="506115" y="311688"/>
                          <a:pt x="506115" y="289908"/>
                          <a:pt x="521520" y="271847"/>
                        </a:cubicBezTo>
                        <a:cubicBezTo>
                          <a:pt x="523114" y="269722"/>
                          <a:pt x="523645" y="267597"/>
                          <a:pt x="523114" y="263879"/>
                        </a:cubicBezTo>
                        <a:cubicBezTo>
                          <a:pt x="522583" y="257504"/>
                          <a:pt x="523114" y="251129"/>
                          <a:pt x="525770" y="244755"/>
                        </a:cubicBezTo>
                        <a:cubicBezTo>
                          <a:pt x="524176" y="245817"/>
                          <a:pt x="522583" y="247411"/>
                          <a:pt x="520458" y="248473"/>
                        </a:cubicBezTo>
                        <a:cubicBezTo>
                          <a:pt x="505584" y="256973"/>
                          <a:pt x="494959" y="268128"/>
                          <a:pt x="486460" y="282471"/>
                        </a:cubicBezTo>
                        <a:cubicBezTo>
                          <a:pt x="480616" y="292564"/>
                          <a:pt x="471586" y="300001"/>
                          <a:pt x="458837" y="304782"/>
                        </a:cubicBezTo>
                        <a:lnTo>
                          <a:pt x="452462" y="306907"/>
                        </a:lnTo>
                        <a:lnTo>
                          <a:pt x="451400" y="300533"/>
                        </a:lnTo>
                        <a:cubicBezTo>
                          <a:pt x="447150" y="273441"/>
                          <a:pt x="460961" y="238911"/>
                          <a:pt x="481148" y="224569"/>
                        </a:cubicBezTo>
                        <a:cubicBezTo>
                          <a:pt x="484335" y="222444"/>
                          <a:pt x="485929" y="220850"/>
                          <a:pt x="486460" y="220319"/>
                        </a:cubicBezTo>
                        <a:cubicBezTo>
                          <a:pt x="485929" y="219788"/>
                          <a:pt x="484866" y="218725"/>
                          <a:pt x="482210" y="217663"/>
                        </a:cubicBezTo>
                        <a:cubicBezTo>
                          <a:pt x="475304" y="214475"/>
                          <a:pt x="475836" y="207570"/>
                          <a:pt x="475836" y="203851"/>
                        </a:cubicBezTo>
                        <a:cubicBezTo>
                          <a:pt x="475836" y="199602"/>
                          <a:pt x="476367" y="195352"/>
                          <a:pt x="476367" y="191102"/>
                        </a:cubicBezTo>
                        <a:lnTo>
                          <a:pt x="476367" y="191102"/>
                        </a:lnTo>
                        <a:cubicBezTo>
                          <a:pt x="472117" y="191102"/>
                          <a:pt x="467867" y="191102"/>
                          <a:pt x="464149" y="191102"/>
                        </a:cubicBezTo>
                        <a:cubicBezTo>
                          <a:pt x="458837" y="190571"/>
                          <a:pt x="456712" y="187915"/>
                          <a:pt x="455649" y="185790"/>
                        </a:cubicBezTo>
                        <a:cubicBezTo>
                          <a:pt x="455118" y="183665"/>
                          <a:pt x="455118" y="181009"/>
                          <a:pt x="457774" y="177822"/>
                        </a:cubicBezTo>
                        <a:cubicBezTo>
                          <a:pt x="457774" y="176228"/>
                          <a:pt x="457774" y="174634"/>
                          <a:pt x="457774" y="173041"/>
                        </a:cubicBezTo>
                        <a:cubicBezTo>
                          <a:pt x="457774" y="169322"/>
                          <a:pt x="457774" y="165072"/>
                          <a:pt x="457774" y="160823"/>
                        </a:cubicBezTo>
                        <a:cubicBezTo>
                          <a:pt x="458305" y="151792"/>
                          <a:pt x="458837" y="145949"/>
                          <a:pt x="457774" y="143824"/>
                        </a:cubicBezTo>
                        <a:cubicBezTo>
                          <a:pt x="456181" y="141699"/>
                          <a:pt x="450868" y="139574"/>
                          <a:pt x="442369" y="136918"/>
                        </a:cubicBezTo>
                        <a:lnTo>
                          <a:pt x="440775" y="136387"/>
                        </a:lnTo>
                        <a:cubicBezTo>
                          <a:pt x="437057" y="135324"/>
                          <a:pt x="433869" y="134262"/>
                          <a:pt x="431213" y="131075"/>
                        </a:cubicBezTo>
                        <a:cubicBezTo>
                          <a:pt x="428026" y="127356"/>
                          <a:pt x="426964" y="122575"/>
                          <a:pt x="429088" y="116732"/>
                        </a:cubicBezTo>
                        <a:cubicBezTo>
                          <a:pt x="428557" y="116201"/>
                          <a:pt x="427495" y="116201"/>
                          <a:pt x="426964" y="116201"/>
                        </a:cubicBezTo>
                        <a:cubicBezTo>
                          <a:pt x="426432" y="116201"/>
                          <a:pt x="425901" y="115669"/>
                          <a:pt x="425370" y="115669"/>
                        </a:cubicBezTo>
                        <a:cubicBezTo>
                          <a:pt x="419527" y="113544"/>
                          <a:pt x="413152" y="113013"/>
                          <a:pt x="405184" y="113013"/>
                        </a:cubicBezTo>
                        <a:cubicBezTo>
                          <a:pt x="400934" y="113013"/>
                          <a:pt x="396684" y="113013"/>
                          <a:pt x="392435" y="113544"/>
                        </a:cubicBezTo>
                        <a:cubicBezTo>
                          <a:pt x="389247" y="113544"/>
                          <a:pt x="385529" y="114076"/>
                          <a:pt x="382341" y="114076"/>
                        </a:cubicBezTo>
                        <a:lnTo>
                          <a:pt x="380748" y="114076"/>
                        </a:lnTo>
                        <a:cubicBezTo>
                          <a:pt x="371186" y="114076"/>
                          <a:pt x="360030" y="112482"/>
                          <a:pt x="352593" y="98670"/>
                        </a:cubicBezTo>
                        <a:cubicBezTo>
                          <a:pt x="350468" y="94421"/>
                          <a:pt x="347281" y="93358"/>
                          <a:pt x="339844" y="92296"/>
                        </a:cubicBezTo>
                        <a:cubicBezTo>
                          <a:pt x="321252" y="89640"/>
                          <a:pt x="302659" y="86452"/>
                          <a:pt x="284598" y="83265"/>
                        </a:cubicBezTo>
                        <a:cubicBezTo>
                          <a:pt x="275036" y="81671"/>
                          <a:pt x="266005" y="80078"/>
                          <a:pt x="256443" y="78484"/>
                        </a:cubicBezTo>
                        <a:cubicBezTo>
                          <a:pt x="247944" y="76891"/>
                          <a:pt x="241038" y="72110"/>
                          <a:pt x="237851" y="64141"/>
                        </a:cubicBezTo>
                        <a:cubicBezTo>
                          <a:pt x="233070" y="53517"/>
                          <a:pt x="230414" y="49798"/>
                          <a:pt x="222446" y="51392"/>
                        </a:cubicBezTo>
                        <a:lnTo>
                          <a:pt x="220852" y="51392"/>
                        </a:lnTo>
                        <a:cubicBezTo>
                          <a:pt x="217133" y="51392"/>
                          <a:pt x="214477" y="48736"/>
                          <a:pt x="212884" y="46611"/>
                        </a:cubicBezTo>
                        <a:cubicBezTo>
                          <a:pt x="211821" y="46611"/>
                          <a:pt x="210228" y="46080"/>
                          <a:pt x="209165" y="45549"/>
                        </a:cubicBezTo>
                        <a:cubicBezTo>
                          <a:pt x="201728" y="40768"/>
                          <a:pt x="193229" y="36518"/>
                          <a:pt x="185260" y="36518"/>
                        </a:cubicBezTo>
                        <a:cubicBezTo>
                          <a:pt x="179948" y="36518"/>
                          <a:pt x="175167" y="38112"/>
                          <a:pt x="170386" y="42361"/>
                        </a:cubicBezTo>
                        <a:cubicBezTo>
                          <a:pt x="166136" y="45549"/>
                          <a:pt x="160293" y="44486"/>
                          <a:pt x="157637" y="40237"/>
                        </a:cubicBezTo>
                        <a:cubicBezTo>
                          <a:pt x="155512" y="37049"/>
                          <a:pt x="155512" y="33331"/>
                          <a:pt x="156575" y="30144"/>
                        </a:cubicBezTo>
                        <a:cubicBezTo>
                          <a:pt x="157637" y="28019"/>
                          <a:pt x="158168" y="25363"/>
                          <a:pt x="158700" y="22175"/>
                        </a:cubicBezTo>
                        <a:cubicBezTo>
                          <a:pt x="159762" y="15269"/>
                          <a:pt x="161356" y="7301"/>
                          <a:pt x="169855" y="1989"/>
                        </a:cubicBezTo>
                        <a:cubicBezTo>
                          <a:pt x="165605" y="-136"/>
                          <a:pt x="163480" y="-667"/>
                          <a:pt x="160293" y="927"/>
                        </a:cubicBezTo>
                        <a:cubicBezTo>
                          <a:pt x="154450" y="3583"/>
                          <a:pt x="148606" y="5708"/>
                          <a:pt x="143294" y="8364"/>
                        </a:cubicBezTo>
                        <a:cubicBezTo>
                          <a:pt x="130014" y="13676"/>
                          <a:pt x="117265" y="18988"/>
                          <a:pt x="106109" y="26956"/>
                        </a:cubicBezTo>
                        <a:cubicBezTo>
                          <a:pt x="94954" y="34925"/>
                          <a:pt x="81673" y="38112"/>
                          <a:pt x="66799" y="35987"/>
                        </a:cubicBezTo>
                        <a:cubicBezTo>
                          <a:pt x="63612" y="35987"/>
                          <a:pt x="60425" y="35456"/>
                          <a:pt x="57769" y="35456"/>
                        </a:cubicBezTo>
                        <a:cubicBezTo>
                          <a:pt x="50331" y="35456"/>
                          <a:pt x="49800" y="35456"/>
                          <a:pt x="49800" y="54048"/>
                        </a:cubicBezTo>
                        <a:cubicBezTo>
                          <a:pt x="49800" y="58298"/>
                          <a:pt x="49800" y="62548"/>
                          <a:pt x="49800" y="66797"/>
                        </a:cubicBezTo>
                        <a:cubicBezTo>
                          <a:pt x="49800" y="76359"/>
                          <a:pt x="49269" y="84859"/>
                          <a:pt x="50331" y="93889"/>
                        </a:cubicBezTo>
                        <a:cubicBezTo>
                          <a:pt x="52456" y="116732"/>
                          <a:pt x="43426" y="131075"/>
                          <a:pt x="22708" y="137980"/>
                        </a:cubicBezTo>
                        <a:cubicBezTo>
                          <a:pt x="7303" y="143293"/>
                          <a:pt x="-665" y="148605"/>
                          <a:pt x="2522" y="163479"/>
                        </a:cubicBezTo>
                        <a:cubicBezTo>
                          <a:pt x="3053" y="166666"/>
                          <a:pt x="1991" y="169322"/>
                          <a:pt x="928" y="170916"/>
                        </a:cubicBezTo>
                        <a:cubicBezTo>
                          <a:pt x="-665" y="174634"/>
                          <a:pt x="-665" y="176759"/>
                          <a:pt x="4647" y="179946"/>
                        </a:cubicBezTo>
                        <a:cubicBezTo>
                          <a:pt x="14740" y="185790"/>
                          <a:pt x="20583" y="198539"/>
                          <a:pt x="17396" y="208632"/>
                        </a:cubicBezTo>
                        <a:cubicBezTo>
                          <a:pt x="12615" y="224037"/>
                          <a:pt x="12615" y="239974"/>
                          <a:pt x="13146" y="256442"/>
                        </a:cubicBezTo>
                        <a:cubicBezTo>
                          <a:pt x="13146" y="263347"/>
                          <a:pt x="13678" y="270784"/>
                          <a:pt x="13146" y="278221"/>
                        </a:cubicBezTo>
                        <a:cubicBezTo>
                          <a:pt x="12615" y="298939"/>
                          <a:pt x="13146" y="299470"/>
                          <a:pt x="34395" y="305313"/>
                        </a:cubicBezTo>
                        <a:cubicBezTo>
                          <a:pt x="35457" y="305845"/>
                          <a:pt x="37051" y="305845"/>
                          <a:pt x="38645" y="305845"/>
                        </a:cubicBezTo>
                        <a:cubicBezTo>
                          <a:pt x="45019" y="306907"/>
                          <a:pt x="56175" y="308501"/>
                          <a:pt x="56175" y="323375"/>
                        </a:cubicBezTo>
                        <a:cubicBezTo>
                          <a:pt x="57237" y="323906"/>
                          <a:pt x="59362" y="324437"/>
                          <a:pt x="60425" y="324969"/>
                        </a:cubicBezTo>
                        <a:lnTo>
                          <a:pt x="65205" y="326562"/>
                        </a:lnTo>
                        <a:cubicBezTo>
                          <a:pt x="70518" y="328156"/>
                          <a:pt x="75830" y="329749"/>
                          <a:pt x="80611" y="330812"/>
                        </a:cubicBezTo>
                        <a:cubicBezTo>
                          <a:pt x="92298" y="332406"/>
                          <a:pt x="98672" y="339311"/>
                          <a:pt x="99203" y="350998"/>
                        </a:cubicBezTo>
                        <a:cubicBezTo>
                          <a:pt x="99734" y="358966"/>
                          <a:pt x="103453" y="364279"/>
                          <a:pt x="111421" y="368528"/>
                        </a:cubicBezTo>
                        <a:cubicBezTo>
                          <a:pt x="120452" y="373309"/>
                          <a:pt x="128951" y="379152"/>
                          <a:pt x="137451" y="384465"/>
                        </a:cubicBezTo>
                        <a:cubicBezTo>
                          <a:pt x="141701" y="387121"/>
                          <a:pt x="145950" y="390308"/>
                          <a:pt x="150200" y="392964"/>
                        </a:cubicBezTo>
                        <a:cubicBezTo>
                          <a:pt x="160293" y="399339"/>
                          <a:pt x="165605" y="407838"/>
                          <a:pt x="165605" y="417400"/>
                        </a:cubicBezTo>
                        <a:cubicBezTo>
                          <a:pt x="165074" y="421650"/>
                          <a:pt x="166136" y="429087"/>
                          <a:pt x="167730" y="4365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CE69C360-CFD5-64A5-9C57-A4584EA66FCE}"/>
                      </a:ext>
                    </a:extLst>
                  </p:cNvPr>
                  <p:cNvSpPr/>
                  <p:nvPr/>
                </p:nvSpPr>
                <p:spPr>
                  <a:xfrm>
                    <a:off x="2872605" y="7525349"/>
                    <a:ext cx="35393" cy="58465"/>
                  </a:xfrm>
                  <a:custGeom>
                    <a:avLst/>
                    <a:gdLst>
                      <a:gd name="connsiteX0" fmla="*/ 1624 w 99367"/>
                      <a:gd name="connsiteY0" fmla="*/ 25498 h 164145"/>
                      <a:gd name="connsiteX1" fmla="*/ 23403 w 99367"/>
                      <a:gd name="connsiteY1" fmla="*/ 97744 h 164145"/>
                      <a:gd name="connsiteX2" fmla="*/ 41996 w 99367"/>
                      <a:gd name="connsiteY2" fmla="*/ 159365 h 164145"/>
                      <a:gd name="connsiteX3" fmla="*/ 46246 w 99367"/>
                      <a:gd name="connsiteY3" fmla="*/ 164146 h 164145"/>
                      <a:gd name="connsiteX4" fmla="*/ 48902 w 99367"/>
                      <a:gd name="connsiteY4" fmla="*/ 163615 h 164145"/>
                      <a:gd name="connsiteX5" fmla="*/ 70151 w 99367"/>
                      <a:gd name="connsiteY5" fmla="*/ 158834 h 164145"/>
                      <a:gd name="connsiteX6" fmla="*/ 98305 w 99367"/>
                      <a:gd name="connsiteY6" fmla="*/ 152990 h 164145"/>
                      <a:gd name="connsiteX7" fmla="*/ 99367 w 99367"/>
                      <a:gd name="connsiteY7" fmla="*/ 152990 h 164145"/>
                      <a:gd name="connsiteX8" fmla="*/ 91930 w 99367"/>
                      <a:gd name="connsiteY8" fmla="*/ 139710 h 164145"/>
                      <a:gd name="connsiteX9" fmla="*/ 68026 w 99367"/>
                      <a:gd name="connsiteY9" fmla="*/ 114211 h 164145"/>
                      <a:gd name="connsiteX10" fmla="*/ 58464 w 99367"/>
                      <a:gd name="connsiteY10" fmla="*/ 106243 h 164145"/>
                      <a:gd name="connsiteX11" fmla="*/ 55808 w 99367"/>
                      <a:gd name="connsiteY11" fmla="*/ 103056 h 164145"/>
                      <a:gd name="connsiteX12" fmla="*/ 55276 w 99367"/>
                      <a:gd name="connsiteY12" fmla="*/ 102525 h 164145"/>
                      <a:gd name="connsiteX13" fmla="*/ 54745 w 99367"/>
                      <a:gd name="connsiteY13" fmla="*/ 101462 h 164145"/>
                      <a:gd name="connsiteX14" fmla="*/ 51558 w 99367"/>
                      <a:gd name="connsiteY14" fmla="*/ 92963 h 164145"/>
                      <a:gd name="connsiteX15" fmla="*/ 44652 w 99367"/>
                      <a:gd name="connsiteY15" fmla="*/ 78620 h 164145"/>
                      <a:gd name="connsiteX16" fmla="*/ 14904 w 99367"/>
                      <a:gd name="connsiteY16" fmla="*/ 0 h 164145"/>
                      <a:gd name="connsiteX17" fmla="*/ 3749 w 99367"/>
                      <a:gd name="connsiteY17" fmla="*/ 5843 h 164145"/>
                      <a:gd name="connsiteX18" fmla="*/ 1624 w 99367"/>
                      <a:gd name="connsiteY18" fmla="*/ 25498 h 1641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9367" h="164145">
                        <a:moveTo>
                          <a:pt x="1624" y="25498"/>
                        </a:moveTo>
                        <a:cubicBezTo>
                          <a:pt x="8530" y="49403"/>
                          <a:pt x="15967" y="73839"/>
                          <a:pt x="23403" y="97744"/>
                        </a:cubicBezTo>
                        <a:cubicBezTo>
                          <a:pt x="29778" y="118461"/>
                          <a:pt x="36153" y="139179"/>
                          <a:pt x="41996" y="159365"/>
                        </a:cubicBezTo>
                        <a:cubicBezTo>
                          <a:pt x="43590" y="164146"/>
                          <a:pt x="44652" y="164146"/>
                          <a:pt x="46246" y="164146"/>
                        </a:cubicBezTo>
                        <a:cubicBezTo>
                          <a:pt x="46777" y="164146"/>
                          <a:pt x="47840" y="164146"/>
                          <a:pt x="48902" y="163615"/>
                        </a:cubicBezTo>
                        <a:cubicBezTo>
                          <a:pt x="55808" y="162021"/>
                          <a:pt x="63244" y="160427"/>
                          <a:pt x="70151" y="158834"/>
                        </a:cubicBezTo>
                        <a:cubicBezTo>
                          <a:pt x="79713" y="156709"/>
                          <a:pt x="88743" y="155115"/>
                          <a:pt x="98305" y="152990"/>
                        </a:cubicBezTo>
                        <a:cubicBezTo>
                          <a:pt x="98836" y="152990"/>
                          <a:pt x="98836" y="152990"/>
                          <a:pt x="99367" y="152990"/>
                        </a:cubicBezTo>
                        <a:cubicBezTo>
                          <a:pt x="96711" y="148741"/>
                          <a:pt x="94586" y="143959"/>
                          <a:pt x="91930" y="139710"/>
                        </a:cubicBezTo>
                        <a:cubicBezTo>
                          <a:pt x="86087" y="128023"/>
                          <a:pt x="81306" y="117930"/>
                          <a:pt x="68026" y="114211"/>
                        </a:cubicBezTo>
                        <a:cubicBezTo>
                          <a:pt x="63776" y="113149"/>
                          <a:pt x="60588" y="109430"/>
                          <a:pt x="58464" y="106243"/>
                        </a:cubicBezTo>
                        <a:cubicBezTo>
                          <a:pt x="57401" y="105181"/>
                          <a:pt x="56870" y="104118"/>
                          <a:pt x="55808" y="103056"/>
                        </a:cubicBezTo>
                        <a:lnTo>
                          <a:pt x="55276" y="102525"/>
                        </a:lnTo>
                        <a:lnTo>
                          <a:pt x="54745" y="101462"/>
                        </a:lnTo>
                        <a:cubicBezTo>
                          <a:pt x="53683" y="98806"/>
                          <a:pt x="52620" y="96150"/>
                          <a:pt x="51558" y="92963"/>
                        </a:cubicBezTo>
                        <a:cubicBezTo>
                          <a:pt x="49433" y="87651"/>
                          <a:pt x="47840" y="82870"/>
                          <a:pt x="44652" y="78620"/>
                        </a:cubicBezTo>
                        <a:cubicBezTo>
                          <a:pt x="27653" y="56309"/>
                          <a:pt x="11186" y="31873"/>
                          <a:pt x="14904" y="0"/>
                        </a:cubicBezTo>
                        <a:cubicBezTo>
                          <a:pt x="10655" y="531"/>
                          <a:pt x="6405" y="2125"/>
                          <a:pt x="3749" y="5843"/>
                        </a:cubicBezTo>
                        <a:cubicBezTo>
                          <a:pt x="-501" y="11155"/>
                          <a:pt x="-1033" y="17530"/>
                          <a:pt x="1624" y="2549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A3A46B37-8536-3825-FD80-971F06C43871}"/>
                      </a:ext>
                    </a:extLst>
                  </p:cNvPr>
                  <p:cNvSpPr/>
                  <p:nvPr/>
                </p:nvSpPr>
                <p:spPr>
                  <a:xfrm>
                    <a:off x="2989546" y="7390065"/>
                    <a:ext cx="17218" cy="27813"/>
                  </a:xfrm>
                  <a:custGeom>
                    <a:avLst/>
                    <a:gdLst>
                      <a:gd name="connsiteX0" fmla="*/ 15405 w 48340"/>
                      <a:gd name="connsiteY0" fmla="*/ 68527 h 78088"/>
                      <a:gd name="connsiteX1" fmla="*/ 16999 w 48340"/>
                      <a:gd name="connsiteY1" fmla="*/ 73308 h 78088"/>
                      <a:gd name="connsiteX2" fmla="*/ 19124 w 48340"/>
                      <a:gd name="connsiteY2" fmla="*/ 78089 h 78088"/>
                      <a:gd name="connsiteX3" fmla="*/ 24436 w 48340"/>
                      <a:gd name="connsiteY3" fmla="*/ 74370 h 78088"/>
                      <a:gd name="connsiteX4" fmla="*/ 29217 w 48340"/>
                      <a:gd name="connsiteY4" fmla="*/ 70652 h 78088"/>
                      <a:gd name="connsiteX5" fmla="*/ 35060 w 48340"/>
                      <a:gd name="connsiteY5" fmla="*/ 54184 h 78088"/>
                      <a:gd name="connsiteX6" fmla="*/ 37185 w 48340"/>
                      <a:gd name="connsiteY6" fmla="*/ 37716 h 78088"/>
                      <a:gd name="connsiteX7" fmla="*/ 37716 w 48340"/>
                      <a:gd name="connsiteY7" fmla="*/ 36123 h 78088"/>
                      <a:gd name="connsiteX8" fmla="*/ 38248 w 48340"/>
                      <a:gd name="connsiteY8" fmla="*/ 35060 h 78088"/>
                      <a:gd name="connsiteX9" fmla="*/ 48341 w 48340"/>
                      <a:gd name="connsiteY9" fmla="*/ 24967 h 78088"/>
                      <a:gd name="connsiteX10" fmla="*/ 47278 w 48340"/>
                      <a:gd name="connsiteY10" fmla="*/ 24967 h 78088"/>
                      <a:gd name="connsiteX11" fmla="*/ 46747 w 48340"/>
                      <a:gd name="connsiteY11" fmla="*/ 24967 h 78088"/>
                      <a:gd name="connsiteX12" fmla="*/ 46747 w 48340"/>
                      <a:gd name="connsiteY12" fmla="*/ 24967 h 78088"/>
                      <a:gd name="connsiteX13" fmla="*/ 37185 w 48340"/>
                      <a:gd name="connsiteY13" fmla="*/ 21780 h 78088"/>
                      <a:gd name="connsiteX14" fmla="*/ 34529 w 48340"/>
                      <a:gd name="connsiteY14" fmla="*/ 13280 h 78088"/>
                      <a:gd name="connsiteX15" fmla="*/ 34529 w 48340"/>
                      <a:gd name="connsiteY15" fmla="*/ 9562 h 78088"/>
                      <a:gd name="connsiteX16" fmla="*/ 23905 w 48340"/>
                      <a:gd name="connsiteY16" fmla="*/ 0 h 78088"/>
                      <a:gd name="connsiteX17" fmla="*/ 2656 w 48340"/>
                      <a:gd name="connsiteY17" fmla="*/ 2656 h 78088"/>
                      <a:gd name="connsiteX18" fmla="*/ 0 w 48340"/>
                      <a:gd name="connsiteY18" fmla="*/ 3187 h 78088"/>
                      <a:gd name="connsiteX19" fmla="*/ 12218 w 48340"/>
                      <a:gd name="connsiteY19" fmla="*/ 51528 h 78088"/>
                      <a:gd name="connsiteX20" fmla="*/ 15405 w 48340"/>
                      <a:gd name="connsiteY20" fmla="*/ 68527 h 78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8340" h="78088">
                        <a:moveTo>
                          <a:pt x="15405" y="68527"/>
                        </a:moveTo>
                        <a:cubicBezTo>
                          <a:pt x="15936" y="70120"/>
                          <a:pt x="16468" y="71714"/>
                          <a:pt x="16999" y="73308"/>
                        </a:cubicBezTo>
                        <a:cubicBezTo>
                          <a:pt x="17530" y="76495"/>
                          <a:pt x="18061" y="77557"/>
                          <a:pt x="19124" y="78089"/>
                        </a:cubicBezTo>
                        <a:cubicBezTo>
                          <a:pt x="19655" y="78089"/>
                          <a:pt x="21249" y="77557"/>
                          <a:pt x="24436" y="74370"/>
                        </a:cubicBezTo>
                        <a:cubicBezTo>
                          <a:pt x="26030" y="73308"/>
                          <a:pt x="27624" y="71714"/>
                          <a:pt x="29217" y="70652"/>
                        </a:cubicBezTo>
                        <a:cubicBezTo>
                          <a:pt x="37185" y="64808"/>
                          <a:pt x="39841" y="62152"/>
                          <a:pt x="35060" y="54184"/>
                        </a:cubicBezTo>
                        <a:cubicBezTo>
                          <a:pt x="32404" y="49934"/>
                          <a:pt x="31873" y="42497"/>
                          <a:pt x="37185" y="37716"/>
                        </a:cubicBezTo>
                        <a:cubicBezTo>
                          <a:pt x="37185" y="37185"/>
                          <a:pt x="37716" y="36654"/>
                          <a:pt x="37716" y="36123"/>
                        </a:cubicBezTo>
                        <a:cubicBezTo>
                          <a:pt x="37716" y="35591"/>
                          <a:pt x="37716" y="35591"/>
                          <a:pt x="38248" y="35060"/>
                        </a:cubicBezTo>
                        <a:cubicBezTo>
                          <a:pt x="39310" y="31873"/>
                          <a:pt x="40904" y="25498"/>
                          <a:pt x="48341" y="24967"/>
                        </a:cubicBezTo>
                        <a:cubicBezTo>
                          <a:pt x="47809" y="24967"/>
                          <a:pt x="47809" y="24967"/>
                          <a:pt x="47278" y="24967"/>
                        </a:cubicBezTo>
                        <a:lnTo>
                          <a:pt x="46747" y="24967"/>
                        </a:lnTo>
                        <a:cubicBezTo>
                          <a:pt x="46747" y="24967"/>
                          <a:pt x="46747" y="24967"/>
                          <a:pt x="46747" y="24967"/>
                        </a:cubicBezTo>
                        <a:cubicBezTo>
                          <a:pt x="42497" y="24967"/>
                          <a:pt x="39310" y="23905"/>
                          <a:pt x="37185" y="21780"/>
                        </a:cubicBezTo>
                        <a:cubicBezTo>
                          <a:pt x="35060" y="19655"/>
                          <a:pt x="33998" y="16468"/>
                          <a:pt x="34529" y="13280"/>
                        </a:cubicBezTo>
                        <a:lnTo>
                          <a:pt x="34529" y="9562"/>
                        </a:lnTo>
                        <a:cubicBezTo>
                          <a:pt x="31873" y="9031"/>
                          <a:pt x="24968" y="7968"/>
                          <a:pt x="23905" y="0"/>
                        </a:cubicBezTo>
                        <a:cubicBezTo>
                          <a:pt x="16999" y="0"/>
                          <a:pt x="10093" y="1062"/>
                          <a:pt x="2656" y="2656"/>
                        </a:cubicBezTo>
                        <a:cubicBezTo>
                          <a:pt x="1594" y="2656"/>
                          <a:pt x="1063" y="3187"/>
                          <a:pt x="0" y="3187"/>
                        </a:cubicBezTo>
                        <a:cubicBezTo>
                          <a:pt x="3719" y="19124"/>
                          <a:pt x="7968" y="35591"/>
                          <a:pt x="12218" y="51528"/>
                        </a:cubicBezTo>
                        <a:lnTo>
                          <a:pt x="15405" y="68527"/>
                        </a:lnTo>
                        <a:close/>
                      </a:path>
                    </a:pathLst>
                  </a:custGeom>
                  <a:solidFill>
                    <a:srgbClr val="2F3C3B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6851450D-3F73-578E-35F9-471A7AB95D30}"/>
                      </a:ext>
                    </a:extLst>
                  </p:cNvPr>
                  <p:cNvSpPr/>
                  <p:nvPr/>
                </p:nvSpPr>
                <p:spPr>
                  <a:xfrm>
                    <a:off x="1136257" y="7167557"/>
                    <a:ext cx="302354" cy="247105"/>
                  </a:xfrm>
                  <a:custGeom>
                    <a:avLst/>
                    <a:gdLst>
                      <a:gd name="connsiteX0" fmla="*/ 592837 w 848883"/>
                      <a:gd name="connsiteY0" fmla="*/ 671988 h 693768"/>
                      <a:gd name="connsiteX1" fmla="*/ 685269 w 848883"/>
                      <a:gd name="connsiteY1" fmla="*/ 693237 h 693768"/>
                      <a:gd name="connsiteX2" fmla="*/ 688987 w 848883"/>
                      <a:gd name="connsiteY2" fmla="*/ 693768 h 693768"/>
                      <a:gd name="connsiteX3" fmla="*/ 692175 w 848883"/>
                      <a:gd name="connsiteY3" fmla="*/ 687925 h 693768"/>
                      <a:gd name="connsiteX4" fmla="*/ 725110 w 848883"/>
                      <a:gd name="connsiteY4" fmla="*/ 537060 h 693768"/>
                      <a:gd name="connsiteX5" fmla="*/ 738922 w 848883"/>
                      <a:gd name="connsiteY5" fmla="*/ 474907 h 693768"/>
                      <a:gd name="connsiteX6" fmla="*/ 754327 w 848883"/>
                      <a:gd name="connsiteY6" fmla="*/ 452596 h 693768"/>
                      <a:gd name="connsiteX7" fmla="*/ 757514 w 848883"/>
                      <a:gd name="connsiteY7" fmla="*/ 444628 h 693768"/>
                      <a:gd name="connsiteX8" fmla="*/ 757514 w 848883"/>
                      <a:gd name="connsiteY8" fmla="*/ 440378 h 693768"/>
                      <a:gd name="connsiteX9" fmla="*/ 762826 w 848883"/>
                      <a:gd name="connsiteY9" fmla="*/ 421254 h 693768"/>
                      <a:gd name="connsiteX10" fmla="*/ 761764 w 848883"/>
                      <a:gd name="connsiteY10" fmla="*/ 420723 h 693768"/>
                      <a:gd name="connsiteX11" fmla="*/ 759108 w 848883"/>
                      <a:gd name="connsiteY11" fmla="*/ 418598 h 693768"/>
                      <a:gd name="connsiteX12" fmla="*/ 750077 w 848883"/>
                      <a:gd name="connsiteY12" fmla="*/ 373976 h 693768"/>
                      <a:gd name="connsiteX13" fmla="*/ 756983 w 848883"/>
                      <a:gd name="connsiteY13" fmla="*/ 360164 h 693768"/>
                      <a:gd name="connsiteX14" fmla="*/ 762295 w 848883"/>
                      <a:gd name="connsiteY14" fmla="*/ 349540 h 693768"/>
                      <a:gd name="connsiteX15" fmla="*/ 785669 w 848883"/>
                      <a:gd name="connsiteY15" fmla="*/ 328292 h 693768"/>
                      <a:gd name="connsiteX16" fmla="*/ 795762 w 848883"/>
                      <a:gd name="connsiteY16" fmla="*/ 315542 h 693768"/>
                      <a:gd name="connsiteX17" fmla="*/ 805855 w 848883"/>
                      <a:gd name="connsiteY17" fmla="*/ 293231 h 693768"/>
                      <a:gd name="connsiteX18" fmla="*/ 843040 w 848883"/>
                      <a:gd name="connsiteY18" fmla="*/ 244891 h 693768"/>
                      <a:gd name="connsiteX19" fmla="*/ 848883 w 848883"/>
                      <a:gd name="connsiteY19" fmla="*/ 230017 h 693768"/>
                      <a:gd name="connsiteX20" fmla="*/ 846759 w 848883"/>
                      <a:gd name="connsiteY20" fmla="*/ 219392 h 693768"/>
                      <a:gd name="connsiteX21" fmla="*/ 839853 w 848883"/>
                      <a:gd name="connsiteY21" fmla="*/ 217267 h 693768"/>
                      <a:gd name="connsiteX22" fmla="*/ 838790 w 848883"/>
                      <a:gd name="connsiteY22" fmla="*/ 217267 h 693768"/>
                      <a:gd name="connsiteX23" fmla="*/ 838790 w 848883"/>
                      <a:gd name="connsiteY23" fmla="*/ 217267 h 693768"/>
                      <a:gd name="connsiteX24" fmla="*/ 824979 w 848883"/>
                      <a:gd name="connsiteY24" fmla="*/ 204518 h 693768"/>
                      <a:gd name="connsiteX25" fmla="*/ 804261 w 848883"/>
                      <a:gd name="connsiteY25" fmla="*/ 186457 h 693768"/>
                      <a:gd name="connsiteX26" fmla="*/ 687925 w 848883"/>
                      <a:gd name="connsiteY26" fmla="*/ 157771 h 693768"/>
                      <a:gd name="connsiteX27" fmla="*/ 645959 w 848883"/>
                      <a:gd name="connsiteY27" fmla="*/ 147147 h 693768"/>
                      <a:gd name="connsiteX28" fmla="*/ 639584 w 848883"/>
                      <a:gd name="connsiteY28" fmla="*/ 146084 h 693768"/>
                      <a:gd name="connsiteX29" fmla="*/ 633210 w 848883"/>
                      <a:gd name="connsiteY29" fmla="*/ 149272 h 693768"/>
                      <a:gd name="connsiteX30" fmla="*/ 619929 w 848883"/>
                      <a:gd name="connsiteY30" fmla="*/ 155115 h 693768"/>
                      <a:gd name="connsiteX31" fmla="*/ 611430 w 848883"/>
                      <a:gd name="connsiteY31" fmla="*/ 152990 h 693768"/>
                      <a:gd name="connsiteX32" fmla="*/ 583275 w 848883"/>
                      <a:gd name="connsiteY32" fmla="*/ 146084 h 693768"/>
                      <a:gd name="connsiteX33" fmla="*/ 572651 w 848883"/>
                      <a:gd name="connsiteY33" fmla="*/ 145022 h 693768"/>
                      <a:gd name="connsiteX34" fmla="*/ 552996 w 848883"/>
                      <a:gd name="connsiteY34" fmla="*/ 143428 h 693768"/>
                      <a:gd name="connsiteX35" fmla="*/ 540247 w 848883"/>
                      <a:gd name="connsiteY35" fmla="*/ 146084 h 693768"/>
                      <a:gd name="connsiteX36" fmla="*/ 505718 w 848883"/>
                      <a:gd name="connsiteY36" fmla="*/ 154053 h 693768"/>
                      <a:gd name="connsiteX37" fmla="*/ 495093 w 848883"/>
                      <a:gd name="connsiteY37" fmla="*/ 154584 h 693768"/>
                      <a:gd name="connsiteX38" fmla="*/ 477032 w 848883"/>
                      <a:gd name="connsiteY38" fmla="*/ 145022 h 693768"/>
                      <a:gd name="connsiteX39" fmla="*/ 465877 w 848883"/>
                      <a:gd name="connsiteY39" fmla="*/ 140241 h 693768"/>
                      <a:gd name="connsiteX40" fmla="*/ 441441 w 848883"/>
                      <a:gd name="connsiteY40" fmla="*/ 143428 h 693768"/>
                      <a:gd name="connsiteX41" fmla="*/ 437722 w 848883"/>
                      <a:gd name="connsiteY41" fmla="*/ 143960 h 693768"/>
                      <a:gd name="connsiteX42" fmla="*/ 432941 w 848883"/>
                      <a:gd name="connsiteY42" fmla="*/ 144491 h 693768"/>
                      <a:gd name="connsiteX43" fmla="*/ 422848 w 848883"/>
                      <a:gd name="connsiteY43" fmla="*/ 140772 h 693768"/>
                      <a:gd name="connsiteX44" fmla="*/ 362821 w 848883"/>
                      <a:gd name="connsiteY44" fmla="*/ 123242 h 693768"/>
                      <a:gd name="connsiteX45" fmla="*/ 344228 w 848883"/>
                      <a:gd name="connsiteY45" fmla="*/ 122711 h 693768"/>
                      <a:gd name="connsiteX46" fmla="*/ 327760 w 848883"/>
                      <a:gd name="connsiteY46" fmla="*/ 122711 h 693768"/>
                      <a:gd name="connsiteX47" fmla="*/ 315011 w 848883"/>
                      <a:gd name="connsiteY47" fmla="*/ 122711 h 693768"/>
                      <a:gd name="connsiteX48" fmla="*/ 315011 w 848883"/>
                      <a:gd name="connsiteY48" fmla="*/ 122711 h 693768"/>
                      <a:gd name="connsiteX49" fmla="*/ 298543 w 848883"/>
                      <a:gd name="connsiteY49" fmla="*/ 118461 h 693768"/>
                      <a:gd name="connsiteX50" fmla="*/ 270920 w 848883"/>
                      <a:gd name="connsiteY50" fmla="*/ 48341 h 693768"/>
                      <a:gd name="connsiteX51" fmla="*/ 261358 w 848883"/>
                      <a:gd name="connsiteY51" fmla="*/ 27623 h 693768"/>
                      <a:gd name="connsiteX52" fmla="*/ 251265 w 848883"/>
                      <a:gd name="connsiteY52" fmla="*/ 23373 h 693768"/>
                      <a:gd name="connsiteX53" fmla="*/ 226829 w 848883"/>
                      <a:gd name="connsiteY53" fmla="*/ 7968 h 693768"/>
                      <a:gd name="connsiteX54" fmla="*/ 207174 w 848883"/>
                      <a:gd name="connsiteY54" fmla="*/ 0 h 693768"/>
                      <a:gd name="connsiteX55" fmla="*/ 196550 w 848883"/>
                      <a:gd name="connsiteY55" fmla="*/ 531 h 693768"/>
                      <a:gd name="connsiteX56" fmla="*/ 194425 w 848883"/>
                      <a:gd name="connsiteY56" fmla="*/ 531 h 693768"/>
                      <a:gd name="connsiteX57" fmla="*/ 176895 w 848883"/>
                      <a:gd name="connsiteY57" fmla="*/ 56309 h 693768"/>
                      <a:gd name="connsiteX58" fmla="*/ 165208 w 848883"/>
                      <a:gd name="connsiteY58" fmla="*/ 90307 h 693768"/>
                      <a:gd name="connsiteX59" fmla="*/ 132273 w 848883"/>
                      <a:gd name="connsiteY59" fmla="*/ 175832 h 693768"/>
                      <a:gd name="connsiteX60" fmla="*/ 108899 w 848883"/>
                      <a:gd name="connsiteY60" fmla="*/ 233735 h 693768"/>
                      <a:gd name="connsiteX61" fmla="*/ 47809 w 848883"/>
                      <a:gd name="connsiteY61" fmla="*/ 344759 h 693768"/>
                      <a:gd name="connsiteX62" fmla="*/ 44622 w 848883"/>
                      <a:gd name="connsiteY62" fmla="*/ 347947 h 693768"/>
                      <a:gd name="connsiteX63" fmla="*/ 36123 w 848883"/>
                      <a:gd name="connsiteY63" fmla="*/ 361758 h 693768"/>
                      <a:gd name="connsiteX64" fmla="*/ 7968 w 848883"/>
                      <a:gd name="connsiteY64" fmla="*/ 404787 h 693768"/>
                      <a:gd name="connsiteX65" fmla="*/ 6906 w 848883"/>
                      <a:gd name="connsiteY65" fmla="*/ 405318 h 693768"/>
                      <a:gd name="connsiteX66" fmla="*/ 5843 w 848883"/>
                      <a:gd name="connsiteY66" fmla="*/ 405849 h 693768"/>
                      <a:gd name="connsiteX67" fmla="*/ 9031 w 848883"/>
                      <a:gd name="connsiteY67" fmla="*/ 420192 h 693768"/>
                      <a:gd name="connsiteX68" fmla="*/ 10624 w 848883"/>
                      <a:gd name="connsiteY68" fmla="*/ 429754 h 693768"/>
                      <a:gd name="connsiteX69" fmla="*/ 7968 w 848883"/>
                      <a:gd name="connsiteY69" fmla="*/ 465877 h 693768"/>
                      <a:gd name="connsiteX70" fmla="*/ 0 w 848883"/>
                      <a:gd name="connsiteY70" fmla="*/ 502530 h 693768"/>
                      <a:gd name="connsiteX71" fmla="*/ 29217 w 848883"/>
                      <a:gd name="connsiteY71" fmla="*/ 524841 h 693768"/>
                      <a:gd name="connsiteX72" fmla="*/ 98806 w 848883"/>
                      <a:gd name="connsiteY72" fmla="*/ 542903 h 693768"/>
                      <a:gd name="connsiteX73" fmla="*/ 123242 w 848883"/>
                      <a:gd name="connsiteY73" fmla="*/ 549809 h 693768"/>
                      <a:gd name="connsiteX74" fmla="*/ 215143 w 848883"/>
                      <a:gd name="connsiteY74" fmla="*/ 575307 h 693768"/>
                      <a:gd name="connsiteX75" fmla="*/ 417536 w 848883"/>
                      <a:gd name="connsiteY75" fmla="*/ 630022 h 693768"/>
                      <a:gd name="connsiteX76" fmla="*/ 592837 w 848883"/>
                      <a:gd name="connsiteY76" fmla="*/ 671988 h 693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848883" h="693768">
                        <a:moveTo>
                          <a:pt x="592837" y="671988"/>
                        </a:moveTo>
                        <a:cubicBezTo>
                          <a:pt x="623648" y="678894"/>
                          <a:pt x="654458" y="686331"/>
                          <a:pt x="685269" y="693237"/>
                        </a:cubicBezTo>
                        <a:cubicBezTo>
                          <a:pt x="686862" y="693768"/>
                          <a:pt x="688456" y="693768"/>
                          <a:pt x="688987" y="693768"/>
                        </a:cubicBezTo>
                        <a:cubicBezTo>
                          <a:pt x="690050" y="693768"/>
                          <a:pt x="691112" y="693768"/>
                          <a:pt x="692175" y="687925"/>
                        </a:cubicBezTo>
                        <a:cubicBezTo>
                          <a:pt x="702799" y="637459"/>
                          <a:pt x="713954" y="586463"/>
                          <a:pt x="725110" y="537060"/>
                        </a:cubicBezTo>
                        <a:cubicBezTo>
                          <a:pt x="729891" y="516342"/>
                          <a:pt x="734141" y="495625"/>
                          <a:pt x="738922" y="474907"/>
                        </a:cubicBezTo>
                        <a:cubicBezTo>
                          <a:pt x="740515" y="467470"/>
                          <a:pt x="742640" y="456846"/>
                          <a:pt x="754327" y="452596"/>
                        </a:cubicBezTo>
                        <a:cubicBezTo>
                          <a:pt x="756452" y="451534"/>
                          <a:pt x="756983" y="450471"/>
                          <a:pt x="757514" y="444628"/>
                        </a:cubicBezTo>
                        <a:cubicBezTo>
                          <a:pt x="757514" y="443034"/>
                          <a:pt x="757514" y="441972"/>
                          <a:pt x="757514" y="440378"/>
                        </a:cubicBezTo>
                        <a:cubicBezTo>
                          <a:pt x="757514" y="434535"/>
                          <a:pt x="756983" y="427629"/>
                          <a:pt x="762826" y="421254"/>
                        </a:cubicBezTo>
                        <a:cubicBezTo>
                          <a:pt x="762295" y="421254"/>
                          <a:pt x="762295" y="420723"/>
                          <a:pt x="761764" y="420723"/>
                        </a:cubicBezTo>
                        <a:cubicBezTo>
                          <a:pt x="760701" y="420192"/>
                          <a:pt x="759639" y="419129"/>
                          <a:pt x="759108" y="418598"/>
                        </a:cubicBezTo>
                        <a:cubicBezTo>
                          <a:pt x="738922" y="401068"/>
                          <a:pt x="738390" y="398412"/>
                          <a:pt x="750077" y="373976"/>
                        </a:cubicBezTo>
                        <a:cubicBezTo>
                          <a:pt x="752202" y="369195"/>
                          <a:pt x="754858" y="364945"/>
                          <a:pt x="756983" y="360164"/>
                        </a:cubicBezTo>
                        <a:cubicBezTo>
                          <a:pt x="758577" y="356446"/>
                          <a:pt x="760701" y="353259"/>
                          <a:pt x="762295" y="349540"/>
                        </a:cubicBezTo>
                        <a:cubicBezTo>
                          <a:pt x="766545" y="341041"/>
                          <a:pt x="772388" y="331479"/>
                          <a:pt x="785669" y="328292"/>
                        </a:cubicBezTo>
                        <a:cubicBezTo>
                          <a:pt x="792574" y="326698"/>
                          <a:pt x="795762" y="322448"/>
                          <a:pt x="795762" y="315542"/>
                        </a:cubicBezTo>
                        <a:cubicBezTo>
                          <a:pt x="795762" y="306512"/>
                          <a:pt x="801074" y="299606"/>
                          <a:pt x="805855" y="293231"/>
                        </a:cubicBezTo>
                        <a:lnTo>
                          <a:pt x="843040" y="244891"/>
                        </a:lnTo>
                        <a:cubicBezTo>
                          <a:pt x="846759" y="240110"/>
                          <a:pt x="848352" y="235860"/>
                          <a:pt x="848883" y="230017"/>
                        </a:cubicBezTo>
                        <a:cubicBezTo>
                          <a:pt x="848883" y="224704"/>
                          <a:pt x="848352" y="220986"/>
                          <a:pt x="846759" y="219392"/>
                        </a:cubicBezTo>
                        <a:cubicBezTo>
                          <a:pt x="845696" y="218330"/>
                          <a:pt x="843040" y="217267"/>
                          <a:pt x="839853" y="217267"/>
                        </a:cubicBezTo>
                        <a:lnTo>
                          <a:pt x="838790" y="217267"/>
                        </a:lnTo>
                        <a:cubicBezTo>
                          <a:pt x="838790" y="217267"/>
                          <a:pt x="838790" y="217267"/>
                          <a:pt x="838790" y="217267"/>
                        </a:cubicBezTo>
                        <a:cubicBezTo>
                          <a:pt x="834009" y="217267"/>
                          <a:pt x="827103" y="215674"/>
                          <a:pt x="824979" y="204518"/>
                        </a:cubicBezTo>
                        <a:cubicBezTo>
                          <a:pt x="823385" y="194425"/>
                          <a:pt x="817542" y="189644"/>
                          <a:pt x="804261" y="186457"/>
                        </a:cubicBezTo>
                        <a:cubicBezTo>
                          <a:pt x="765483" y="177426"/>
                          <a:pt x="725641" y="167333"/>
                          <a:pt x="687925" y="157771"/>
                        </a:cubicBezTo>
                        <a:cubicBezTo>
                          <a:pt x="674113" y="154053"/>
                          <a:pt x="659770" y="150865"/>
                          <a:pt x="645959" y="147147"/>
                        </a:cubicBezTo>
                        <a:cubicBezTo>
                          <a:pt x="643834" y="146616"/>
                          <a:pt x="641709" y="146084"/>
                          <a:pt x="639584" y="146084"/>
                        </a:cubicBezTo>
                        <a:cubicBezTo>
                          <a:pt x="636928" y="146084"/>
                          <a:pt x="635334" y="147147"/>
                          <a:pt x="633210" y="149272"/>
                        </a:cubicBezTo>
                        <a:cubicBezTo>
                          <a:pt x="630022" y="152990"/>
                          <a:pt x="625241" y="155115"/>
                          <a:pt x="619929" y="155115"/>
                        </a:cubicBezTo>
                        <a:cubicBezTo>
                          <a:pt x="616742" y="155115"/>
                          <a:pt x="614086" y="154584"/>
                          <a:pt x="611430" y="152990"/>
                        </a:cubicBezTo>
                        <a:cubicBezTo>
                          <a:pt x="603993" y="149272"/>
                          <a:pt x="594431" y="147147"/>
                          <a:pt x="583275" y="146084"/>
                        </a:cubicBezTo>
                        <a:cubicBezTo>
                          <a:pt x="580088" y="145553"/>
                          <a:pt x="576370" y="145022"/>
                          <a:pt x="572651" y="145022"/>
                        </a:cubicBezTo>
                        <a:cubicBezTo>
                          <a:pt x="566276" y="143960"/>
                          <a:pt x="559371" y="143428"/>
                          <a:pt x="552996" y="143428"/>
                        </a:cubicBezTo>
                        <a:cubicBezTo>
                          <a:pt x="547153" y="143428"/>
                          <a:pt x="542903" y="144491"/>
                          <a:pt x="540247" y="146084"/>
                        </a:cubicBezTo>
                        <a:cubicBezTo>
                          <a:pt x="528029" y="152990"/>
                          <a:pt x="516873" y="153521"/>
                          <a:pt x="505718" y="154053"/>
                        </a:cubicBezTo>
                        <a:cubicBezTo>
                          <a:pt x="501999" y="154053"/>
                          <a:pt x="498281" y="154584"/>
                          <a:pt x="495093" y="154584"/>
                        </a:cubicBezTo>
                        <a:cubicBezTo>
                          <a:pt x="486594" y="155646"/>
                          <a:pt x="480751" y="152459"/>
                          <a:pt x="477032" y="145022"/>
                        </a:cubicBezTo>
                        <a:cubicBezTo>
                          <a:pt x="474907" y="140241"/>
                          <a:pt x="471189" y="139179"/>
                          <a:pt x="465877" y="140241"/>
                        </a:cubicBezTo>
                        <a:cubicBezTo>
                          <a:pt x="457908" y="142366"/>
                          <a:pt x="449409" y="142897"/>
                          <a:pt x="441441" y="143428"/>
                        </a:cubicBezTo>
                        <a:lnTo>
                          <a:pt x="437722" y="143960"/>
                        </a:lnTo>
                        <a:cubicBezTo>
                          <a:pt x="436128" y="143960"/>
                          <a:pt x="434535" y="144491"/>
                          <a:pt x="432941" y="144491"/>
                        </a:cubicBezTo>
                        <a:cubicBezTo>
                          <a:pt x="428691" y="144491"/>
                          <a:pt x="425504" y="143428"/>
                          <a:pt x="422848" y="140772"/>
                        </a:cubicBezTo>
                        <a:cubicBezTo>
                          <a:pt x="405318" y="126429"/>
                          <a:pt x="382476" y="124836"/>
                          <a:pt x="362821" y="123242"/>
                        </a:cubicBezTo>
                        <a:cubicBezTo>
                          <a:pt x="357508" y="122711"/>
                          <a:pt x="351134" y="122711"/>
                          <a:pt x="344228" y="122711"/>
                        </a:cubicBezTo>
                        <a:cubicBezTo>
                          <a:pt x="338916" y="122711"/>
                          <a:pt x="333073" y="122711"/>
                          <a:pt x="327760" y="122711"/>
                        </a:cubicBezTo>
                        <a:cubicBezTo>
                          <a:pt x="323511" y="122711"/>
                          <a:pt x="319261" y="122711"/>
                          <a:pt x="315011" y="122711"/>
                        </a:cubicBezTo>
                        <a:lnTo>
                          <a:pt x="315011" y="122711"/>
                        </a:lnTo>
                        <a:cubicBezTo>
                          <a:pt x="308637" y="122711"/>
                          <a:pt x="303856" y="121117"/>
                          <a:pt x="298543" y="118461"/>
                        </a:cubicBezTo>
                        <a:cubicBezTo>
                          <a:pt x="269858" y="101993"/>
                          <a:pt x="261890" y="82870"/>
                          <a:pt x="270920" y="48341"/>
                        </a:cubicBezTo>
                        <a:cubicBezTo>
                          <a:pt x="273576" y="37185"/>
                          <a:pt x="271983" y="32935"/>
                          <a:pt x="261358" y="27623"/>
                        </a:cubicBezTo>
                        <a:cubicBezTo>
                          <a:pt x="258171" y="26030"/>
                          <a:pt x="254984" y="24436"/>
                          <a:pt x="251265" y="23373"/>
                        </a:cubicBezTo>
                        <a:cubicBezTo>
                          <a:pt x="242766" y="20186"/>
                          <a:pt x="233735" y="16468"/>
                          <a:pt x="226829" y="7968"/>
                        </a:cubicBezTo>
                        <a:cubicBezTo>
                          <a:pt x="222048" y="2125"/>
                          <a:pt x="216205" y="0"/>
                          <a:pt x="207174" y="0"/>
                        </a:cubicBezTo>
                        <a:cubicBezTo>
                          <a:pt x="203456" y="0"/>
                          <a:pt x="200269" y="531"/>
                          <a:pt x="196550" y="531"/>
                        </a:cubicBezTo>
                        <a:cubicBezTo>
                          <a:pt x="196019" y="531"/>
                          <a:pt x="194956" y="531"/>
                          <a:pt x="194425" y="531"/>
                        </a:cubicBezTo>
                        <a:cubicBezTo>
                          <a:pt x="190175" y="19655"/>
                          <a:pt x="183270" y="38248"/>
                          <a:pt x="176895" y="56309"/>
                        </a:cubicBezTo>
                        <a:cubicBezTo>
                          <a:pt x="173176" y="67464"/>
                          <a:pt x="168927" y="79151"/>
                          <a:pt x="165208" y="90307"/>
                        </a:cubicBezTo>
                        <a:cubicBezTo>
                          <a:pt x="156178" y="119524"/>
                          <a:pt x="143960" y="148209"/>
                          <a:pt x="132273" y="175832"/>
                        </a:cubicBezTo>
                        <a:cubicBezTo>
                          <a:pt x="124305" y="194956"/>
                          <a:pt x="115805" y="214080"/>
                          <a:pt x="108899" y="233735"/>
                        </a:cubicBezTo>
                        <a:cubicBezTo>
                          <a:pt x="94025" y="274107"/>
                          <a:pt x="78089" y="313418"/>
                          <a:pt x="47809" y="344759"/>
                        </a:cubicBezTo>
                        <a:cubicBezTo>
                          <a:pt x="46747" y="345822"/>
                          <a:pt x="45685" y="346884"/>
                          <a:pt x="44622" y="347947"/>
                        </a:cubicBezTo>
                        <a:cubicBezTo>
                          <a:pt x="39310" y="353259"/>
                          <a:pt x="36123" y="356446"/>
                          <a:pt x="36123" y="361758"/>
                        </a:cubicBezTo>
                        <a:cubicBezTo>
                          <a:pt x="36654" y="386725"/>
                          <a:pt x="20186" y="397881"/>
                          <a:pt x="7968" y="404787"/>
                        </a:cubicBezTo>
                        <a:lnTo>
                          <a:pt x="6906" y="405318"/>
                        </a:lnTo>
                        <a:cubicBezTo>
                          <a:pt x="6375" y="405318"/>
                          <a:pt x="6375" y="405849"/>
                          <a:pt x="5843" y="405849"/>
                        </a:cubicBezTo>
                        <a:cubicBezTo>
                          <a:pt x="7968" y="410630"/>
                          <a:pt x="8499" y="415942"/>
                          <a:pt x="9031" y="420192"/>
                        </a:cubicBezTo>
                        <a:cubicBezTo>
                          <a:pt x="9562" y="423379"/>
                          <a:pt x="9562" y="426566"/>
                          <a:pt x="10624" y="429754"/>
                        </a:cubicBezTo>
                        <a:cubicBezTo>
                          <a:pt x="14874" y="441972"/>
                          <a:pt x="14343" y="453127"/>
                          <a:pt x="7968" y="465877"/>
                        </a:cubicBezTo>
                        <a:cubicBezTo>
                          <a:pt x="2656" y="477032"/>
                          <a:pt x="0" y="489781"/>
                          <a:pt x="0" y="502530"/>
                        </a:cubicBezTo>
                        <a:cubicBezTo>
                          <a:pt x="3719" y="516342"/>
                          <a:pt x="13812" y="521123"/>
                          <a:pt x="29217" y="524841"/>
                        </a:cubicBezTo>
                        <a:cubicBezTo>
                          <a:pt x="52590" y="530154"/>
                          <a:pt x="76495" y="536528"/>
                          <a:pt x="98806" y="542903"/>
                        </a:cubicBezTo>
                        <a:cubicBezTo>
                          <a:pt x="106774" y="545028"/>
                          <a:pt x="115274" y="547684"/>
                          <a:pt x="123242" y="549809"/>
                        </a:cubicBezTo>
                        <a:cubicBezTo>
                          <a:pt x="154053" y="558308"/>
                          <a:pt x="184332" y="566808"/>
                          <a:pt x="215143" y="575307"/>
                        </a:cubicBezTo>
                        <a:cubicBezTo>
                          <a:pt x="281545" y="593900"/>
                          <a:pt x="350071" y="612492"/>
                          <a:pt x="417536" y="630022"/>
                        </a:cubicBezTo>
                        <a:cubicBezTo>
                          <a:pt x="474907" y="645428"/>
                          <a:pt x="534935" y="658708"/>
                          <a:pt x="592837" y="6719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B9CB63BF-9442-DD12-3482-4E46A5863E8D}"/>
                      </a:ext>
                    </a:extLst>
                  </p:cNvPr>
                  <p:cNvSpPr/>
                  <p:nvPr/>
                </p:nvSpPr>
                <p:spPr>
                  <a:xfrm>
                    <a:off x="2095161" y="7151096"/>
                    <a:ext cx="239537" cy="273868"/>
                  </a:xfrm>
                  <a:custGeom>
                    <a:avLst/>
                    <a:gdLst>
                      <a:gd name="connsiteX0" fmla="*/ 52059 w 672519"/>
                      <a:gd name="connsiteY0" fmla="*/ 424442 h 768905"/>
                      <a:gd name="connsiteX1" fmla="*/ 53122 w 672519"/>
                      <a:gd name="connsiteY1" fmla="*/ 452065 h 768905"/>
                      <a:gd name="connsiteX2" fmla="*/ 49934 w 672519"/>
                      <a:gd name="connsiteY2" fmla="*/ 469064 h 768905"/>
                      <a:gd name="connsiteX3" fmla="*/ 49403 w 672519"/>
                      <a:gd name="connsiteY3" fmla="*/ 469595 h 768905"/>
                      <a:gd name="connsiteX4" fmla="*/ 31873 w 672519"/>
                      <a:gd name="connsiteY4" fmla="*/ 490313 h 768905"/>
                      <a:gd name="connsiteX5" fmla="*/ 32935 w 672519"/>
                      <a:gd name="connsiteY5" fmla="*/ 500937 h 768905"/>
                      <a:gd name="connsiteX6" fmla="*/ 40372 w 672519"/>
                      <a:gd name="connsiteY6" fmla="*/ 507311 h 768905"/>
                      <a:gd name="connsiteX7" fmla="*/ 54184 w 672519"/>
                      <a:gd name="connsiteY7" fmla="*/ 518998 h 768905"/>
                      <a:gd name="connsiteX8" fmla="*/ 66402 w 672519"/>
                      <a:gd name="connsiteY8" fmla="*/ 545559 h 768905"/>
                      <a:gd name="connsiteX9" fmla="*/ 66402 w 672519"/>
                      <a:gd name="connsiteY9" fmla="*/ 642772 h 768905"/>
                      <a:gd name="connsiteX10" fmla="*/ 66402 w 672519"/>
                      <a:gd name="connsiteY10" fmla="*/ 762826 h 768905"/>
                      <a:gd name="connsiteX11" fmla="*/ 67464 w 672519"/>
                      <a:gd name="connsiteY11" fmla="*/ 768670 h 768905"/>
                      <a:gd name="connsiteX12" fmla="*/ 72776 w 672519"/>
                      <a:gd name="connsiteY12" fmla="*/ 768670 h 768905"/>
                      <a:gd name="connsiteX13" fmla="*/ 133335 w 672519"/>
                      <a:gd name="connsiteY13" fmla="*/ 765482 h 768905"/>
                      <a:gd name="connsiteX14" fmla="*/ 173176 w 672519"/>
                      <a:gd name="connsiteY14" fmla="*/ 764420 h 768905"/>
                      <a:gd name="connsiteX15" fmla="*/ 255515 w 672519"/>
                      <a:gd name="connsiteY15" fmla="*/ 761764 h 768905"/>
                      <a:gd name="connsiteX16" fmla="*/ 312355 w 672519"/>
                      <a:gd name="connsiteY16" fmla="*/ 760702 h 768905"/>
                      <a:gd name="connsiteX17" fmla="*/ 470657 w 672519"/>
                      <a:gd name="connsiteY17" fmla="*/ 755921 h 768905"/>
                      <a:gd name="connsiteX18" fmla="*/ 498281 w 672519"/>
                      <a:gd name="connsiteY18" fmla="*/ 755389 h 768905"/>
                      <a:gd name="connsiteX19" fmla="*/ 517936 w 672519"/>
                      <a:gd name="connsiteY19" fmla="*/ 754858 h 768905"/>
                      <a:gd name="connsiteX20" fmla="*/ 550871 w 672519"/>
                      <a:gd name="connsiteY20" fmla="*/ 753796 h 768905"/>
                      <a:gd name="connsiteX21" fmla="*/ 554589 w 672519"/>
                      <a:gd name="connsiteY21" fmla="*/ 753796 h 768905"/>
                      <a:gd name="connsiteX22" fmla="*/ 554589 w 672519"/>
                      <a:gd name="connsiteY22" fmla="*/ 753796 h 768905"/>
                      <a:gd name="connsiteX23" fmla="*/ 558308 w 672519"/>
                      <a:gd name="connsiteY23" fmla="*/ 753265 h 768905"/>
                      <a:gd name="connsiteX24" fmla="*/ 557777 w 672519"/>
                      <a:gd name="connsiteY24" fmla="*/ 750077 h 768905"/>
                      <a:gd name="connsiteX25" fmla="*/ 557246 w 672519"/>
                      <a:gd name="connsiteY25" fmla="*/ 746359 h 768905"/>
                      <a:gd name="connsiteX26" fmla="*/ 521123 w 672519"/>
                      <a:gd name="connsiteY26" fmla="*/ 695362 h 768905"/>
                      <a:gd name="connsiteX27" fmla="*/ 509967 w 672519"/>
                      <a:gd name="connsiteY27" fmla="*/ 688987 h 768905"/>
                      <a:gd name="connsiteX28" fmla="*/ 487656 w 672519"/>
                      <a:gd name="connsiteY28" fmla="*/ 658177 h 768905"/>
                      <a:gd name="connsiteX29" fmla="*/ 480751 w 672519"/>
                      <a:gd name="connsiteY29" fmla="*/ 651802 h 768905"/>
                      <a:gd name="connsiteX30" fmla="*/ 466408 w 672519"/>
                      <a:gd name="connsiteY30" fmla="*/ 648084 h 768905"/>
                      <a:gd name="connsiteX31" fmla="*/ 461096 w 672519"/>
                      <a:gd name="connsiteY31" fmla="*/ 646490 h 768905"/>
                      <a:gd name="connsiteX32" fmla="*/ 460033 w 672519"/>
                      <a:gd name="connsiteY32" fmla="*/ 646490 h 768905"/>
                      <a:gd name="connsiteX33" fmla="*/ 446222 w 672519"/>
                      <a:gd name="connsiteY33" fmla="*/ 636397 h 768905"/>
                      <a:gd name="connsiteX34" fmla="*/ 432941 w 672519"/>
                      <a:gd name="connsiteY34" fmla="*/ 626835 h 768905"/>
                      <a:gd name="connsiteX35" fmla="*/ 427629 w 672519"/>
                      <a:gd name="connsiteY35" fmla="*/ 625773 h 768905"/>
                      <a:gd name="connsiteX36" fmla="*/ 401068 w 672519"/>
                      <a:gd name="connsiteY36" fmla="*/ 590181 h 768905"/>
                      <a:gd name="connsiteX37" fmla="*/ 401068 w 672519"/>
                      <a:gd name="connsiteY37" fmla="*/ 574776 h 768905"/>
                      <a:gd name="connsiteX38" fmla="*/ 401068 w 672519"/>
                      <a:gd name="connsiteY38" fmla="*/ 535997 h 768905"/>
                      <a:gd name="connsiteX39" fmla="*/ 403724 w 672519"/>
                      <a:gd name="connsiteY39" fmla="*/ 517405 h 768905"/>
                      <a:gd name="connsiteX40" fmla="*/ 396818 w 672519"/>
                      <a:gd name="connsiteY40" fmla="*/ 498812 h 768905"/>
                      <a:gd name="connsiteX41" fmla="*/ 388319 w 672519"/>
                      <a:gd name="connsiteY41" fmla="*/ 473845 h 768905"/>
                      <a:gd name="connsiteX42" fmla="*/ 390444 w 672519"/>
                      <a:gd name="connsiteY42" fmla="*/ 467470 h 768905"/>
                      <a:gd name="connsiteX43" fmla="*/ 413286 w 672519"/>
                      <a:gd name="connsiteY43" fmla="*/ 432941 h 768905"/>
                      <a:gd name="connsiteX44" fmla="*/ 420192 w 672519"/>
                      <a:gd name="connsiteY44" fmla="*/ 429754 h 768905"/>
                      <a:gd name="connsiteX45" fmla="*/ 427098 w 672519"/>
                      <a:gd name="connsiteY45" fmla="*/ 426567 h 768905"/>
                      <a:gd name="connsiteX46" fmla="*/ 437722 w 672519"/>
                      <a:gd name="connsiteY46" fmla="*/ 409036 h 768905"/>
                      <a:gd name="connsiteX47" fmla="*/ 437722 w 672519"/>
                      <a:gd name="connsiteY47" fmla="*/ 388850 h 768905"/>
                      <a:gd name="connsiteX48" fmla="*/ 437191 w 672519"/>
                      <a:gd name="connsiteY48" fmla="*/ 358571 h 768905"/>
                      <a:gd name="connsiteX49" fmla="*/ 457908 w 672519"/>
                      <a:gd name="connsiteY49" fmla="*/ 317667 h 768905"/>
                      <a:gd name="connsiteX50" fmla="*/ 464814 w 672519"/>
                      <a:gd name="connsiteY50" fmla="*/ 312355 h 768905"/>
                      <a:gd name="connsiteX51" fmla="*/ 468001 w 672519"/>
                      <a:gd name="connsiteY51" fmla="*/ 310230 h 768905"/>
                      <a:gd name="connsiteX52" fmla="*/ 509967 w 672519"/>
                      <a:gd name="connsiteY52" fmla="*/ 270920 h 768905"/>
                      <a:gd name="connsiteX53" fmla="*/ 569995 w 672519"/>
                      <a:gd name="connsiteY53" fmla="*/ 213018 h 768905"/>
                      <a:gd name="connsiteX54" fmla="*/ 583275 w 672519"/>
                      <a:gd name="connsiteY54" fmla="*/ 206112 h 768905"/>
                      <a:gd name="connsiteX55" fmla="*/ 584869 w 672519"/>
                      <a:gd name="connsiteY55" fmla="*/ 205581 h 768905"/>
                      <a:gd name="connsiteX56" fmla="*/ 591243 w 672519"/>
                      <a:gd name="connsiteY56" fmla="*/ 203987 h 768905"/>
                      <a:gd name="connsiteX57" fmla="*/ 604524 w 672519"/>
                      <a:gd name="connsiteY57" fmla="*/ 197612 h 768905"/>
                      <a:gd name="connsiteX58" fmla="*/ 637459 w 672519"/>
                      <a:gd name="connsiteY58" fmla="*/ 175833 h 768905"/>
                      <a:gd name="connsiteX59" fmla="*/ 641709 w 672519"/>
                      <a:gd name="connsiteY59" fmla="*/ 174239 h 768905"/>
                      <a:gd name="connsiteX60" fmla="*/ 672519 w 672519"/>
                      <a:gd name="connsiteY60" fmla="*/ 157240 h 768905"/>
                      <a:gd name="connsiteX61" fmla="*/ 668270 w 672519"/>
                      <a:gd name="connsiteY61" fmla="*/ 159365 h 768905"/>
                      <a:gd name="connsiteX62" fmla="*/ 642240 w 672519"/>
                      <a:gd name="connsiteY62" fmla="*/ 158302 h 768905"/>
                      <a:gd name="connsiteX63" fmla="*/ 622585 w 672519"/>
                      <a:gd name="connsiteY63" fmla="*/ 150865 h 768905"/>
                      <a:gd name="connsiteX64" fmla="*/ 618335 w 672519"/>
                      <a:gd name="connsiteY64" fmla="*/ 150865 h 768905"/>
                      <a:gd name="connsiteX65" fmla="*/ 615148 w 672519"/>
                      <a:gd name="connsiteY65" fmla="*/ 150865 h 768905"/>
                      <a:gd name="connsiteX66" fmla="*/ 601868 w 672519"/>
                      <a:gd name="connsiteY66" fmla="*/ 150865 h 768905"/>
                      <a:gd name="connsiteX67" fmla="*/ 582213 w 672519"/>
                      <a:gd name="connsiteY67" fmla="*/ 150865 h 768905"/>
                      <a:gd name="connsiteX68" fmla="*/ 577963 w 672519"/>
                      <a:gd name="connsiteY68" fmla="*/ 150865 h 768905"/>
                      <a:gd name="connsiteX69" fmla="*/ 563620 w 672519"/>
                      <a:gd name="connsiteY69" fmla="*/ 142897 h 768905"/>
                      <a:gd name="connsiteX70" fmla="*/ 559371 w 672519"/>
                      <a:gd name="connsiteY70" fmla="*/ 138116 h 768905"/>
                      <a:gd name="connsiteX71" fmla="*/ 550340 w 672519"/>
                      <a:gd name="connsiteY71" fmla="*/ 141835 h 768905"/>
                      <a:gd name="connsiteX72" fmla="*/ 543434 w 672519"/>
                      <a:gd name="connsiteY72" fmla="*/ 146084 h 768905"/>
                      <a:gd name="connsiteX73" fmla="*/ 535997 w 672519"/>
                      <a:gd name="connsiteY73" fmla="*/ 150334 h 768905"/>
                      <a:gd name="connsiteX74" fmla="*/ 502530 w 672519"/>
                      <a:gd name="connsiteY74" fmla="*/ 159365 h 768905"/>
                      <a:gd name="connsiteX75" fmla="*/ 451534 w 672519"/>
                      <a:gd name="connsiteY75" fmla="*/ 130679 h 768905"/>
                      <a:gd name="connsiteX76" fmla="*/ 446222 w 672519"/>
                      <a:gd name="connsiteY76" fmla="*/ 125898 h 768905"/>
                      <a:gd name="connsiteX77" fmla="*/ 440378 w 672519"/>
                      <a:gd name="connsiteY77" fmla="*/ 129617 h 768905"/>
                      <a:gd name="connsiteX78" fmla="*/ 409568 w 672519"/>
                      <a:gd name="connsiteY78" fmla="*/ 123773 h 768905"/>
                      <a:gd name="connsiteX79" fmla="*/ 365477 w 672519"/>
                      <a:gd name="connsiteY79" fmla="*/ 93494 h 768905"/>
                      <a:gd name="connsiteX80" fmla="*/ 362821 w 672519"/>
                      <a:gd name="connsiteY80" fmla="*/ 93494 h 768905"/>
                      <a:gd name="connsiteX81" fmla="*/ 356446 w 672519"/>
                      <a:gd name="connsiteY81" fmla="*/ 93494 h 768905"/>
                      <a:gd name="connsiteX82" fmla="*/ 340509 w 672519"/>
                      <a:gd name="connsiteY82" fmla="*/ 93494 h 768905"/>
                      <a:gd name="connsiteX83" fmla="*/ 327229 w 672519"/>
                      <a:gd name="connsiteY83" fmla="*/ 98275 h 768905"/>
                      <a:gd name="connsiteX84" fmla="*/ 302793 w 672519"/>
                      <a:gd name="connsiteY84" fmla="*/ 104650 h 768905"/>
                      <a:gd name="connsiteX85" fmla="*/ 287388 w 672519"/>
                      <a:gd name="connsiteY85" fmla="*/ 97744 h 768905"/>
                      <a:gd name="connsiteX86" fmla="*/ 282607 w 672519"/>
                      <a:gd name="connsiteY86" fmla="*/ 92963 h 768905"/>
                      <a:gd name="connsiteX87" fmla="*/ 278888 w 672519"/>
                      <a:gd name="connsiteY87" fmla="*/ 93494 h 768905"/>
                      <a:gd name="connsiteX88" fmla="*/ 274638 w 672519"/>
                      <a:gd name="connsiteY88" fmla="*/ 94025 h 768905"/>
                      <a:gd name="connsiteX89" fmla="*/ 273045 w 672519"/>
                      <a:gd name="connsiteY89" fmla="*/ 94025 h 768905"/>
                      <a:gd name="connsiteX90" fmla="*/ 245422 w 672519"/>
                      <a:gd name="connsiteY90" fmla="*/ 87119 h 768905"/>
                      <a:gd name="connsiteX91" fmla="*/ 234797 w 672519"/>
                      <a:gd name="connsiteY91" fmla="*/ 85526 h 768905"/>
                      <a:gd name="connsiteX92" fmla="*/ 203987 w 672519"/>
                      <a:gd name="connsiteY92" fmla="*/ 70121 h 768905"/>
                      <a:gd name="connsiteX93" fmla="*/ 202393 w 672519"/>
                      <a:gd name="connsiteY93" fmla="*/ 60027 h 768905"/>
                      <a:gd name="connsiteX94" fmla="*/ 200800 w 672519"/>
                      <a:gd name="connsiteY94" fmla="*/ 24436 h 768905"/>
                      <a:gd name="connsiteX95" fmla="*/ 196550 w 672519"/>
                      <a:gd name="connsiteY95" fmla="*/ 4250 h 768905"/>
                      <a:gd name="connsiteX96" fmla="*/ 184332 w 672519"/>
                      <a:gd name="connsiteY96" fmla="*/ 0 h 768905"/>
                      <a:gd name="connsiteX97" fmla="*/ 181676 w 672519"/>
                      <a:gd name="connsiteY97" fmla="*/ 0 h 768905"/>
                      <a:gd name="connsiteX98" fmla="*/ 180613 w 672519"/>
                      <a:gd name="connsiteY98" fmla="*/ 0 h 768905"/>
                      <a:gd name="connsiteX99" fmla="*/ 180613 w 672519"/>
                      <a:gd name="connsiteY99" fmla="*/ 2656 h 768905"/>
                      <a:gd name="connsiteX100" fmla="*/ 180613 w 672519"/>
                      <a:gd name="connsiteY100" fmla="*/ 6906 h 768905"/>
                      <a:gd name="connsiteX101" fmla="*/ 180613 w 672519"/>
                      <a:gd name="connsiteY101" fmla="*/ 29748 h 768905"/>
                      <a:gd name="connsiteX102" fmla="*/ 176895 w 672519"/>
                      <a:gd name="connsiteY102" fmla="*/ 41966 h 768905"/>
                      <a:gd name="connsiteX103" fmla="*/ 164677 w 672519"/>
                      <a:gd name="connsiteY103" fmla="*/ 46216 h 768905"/>
                      <a:gd name="connsiteX104" fmla="*/ 36654 w 672519"/>
                      <a:gd name="connsiteY104" fmla="*/ 45685 h 768905"/>
                      <a:gd name="connsiteX105" fmla="*/ 0 w 672519"/>
                      <a:gd name="connsiteY105" fmla="*/ 45685 h 768905"/>
                      <a:gd name="connsiteX106" fmla="*/ 3187 w 672519"/>
                      <a:gd name="connsiteY106" fmla="*/ 59496 h 768905"/>
                      <a:gd name="connsiteX107" fmla="*/ 6906 w 672519"/>
                      <a:gd name="connsiteY107" fmla="*/ 83932 h 768905"/>
                      <a:gd name="connsiteX108" fmla="*/ 3718 w 672519"/>
                      <a:gd name="connsiteY108" fmla="*/ 142366 h 768905"/>
                      <a:gd name="connsiteX109" fmla="*/ 4781 w 672519"/>
                      <a:gd name="connsiteY109" fmla="*/ 160959 h 768905"/>
                      <a:gd name="connsiteX110" fmla="*/ 6374 w 672519"/>
                      <a:gd name="connsiteY110" fmla="*/ 173708 h 768905"/>
                      <a:gd name="connsiteX111" fmla="*/ 7437 w 672519"/>
                      <a:gd name="connsiteY111" fmla="*/ 182207 h 768905"/>
                      <a:gd name="connsiteX112" fmla="*/ 14343 w 672519"/>
                      <a:gd name="connsiteY112" fmla="*/ 193894 h 768905"/>
                      <a:gd name="connsiteX113" fmla="*/ 24967 w 672519"/>
                      <a:gd name="connsiteY113" fmla="*/ 209299 h 768905"/>
                      <a:gd name="connsiteX114" fmla="*/ 29748 w 672519"/>
                      <a:gd name="connsiteY114" fmla="*/ 277826 h 768905"/>
                      <a:gd name="connsiteX115" fmla="*/ 29748 w 672519"/>
                      <a:gd name="connsiteY115" fmla="*/ 291638 h 768905"/>
                      <a:gd name="connsiteX116" fmla="*/ 50466 w 672519"/>
                      <a:gd name="connsiteY116" fmla="*/ 388850 h 768905"/>
                      <a:gd name="connsiteX117" fmla="*/ 52059 w 672519"/>
                      <a:gd name="connsiteY117" fmla="*/ 424442 h 768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672519" h="768905">
                        <a:moveTo>
                          <a:pt x="52059" y="424442"/>
                        </a:moveTo>
                        <a:cubicBezTo>
                          <a:pt x="48872" y="435597"/>
                          <a:pt x="48872" y="444628"/>
                          <a:pt x="53122" y="452065"/>
                        </a:cubicBezTo>
                        <a:cubicBezTo>
                          <a:pt x="57371" y="460564"/>
                          <a:pt x="52590" y="465877"/>
                          <a:pt x="49934" y="469064"/>
                        </a:cubicBezTo>
                        <a:lnTo>
                          <a:pt x="49403" y="469595"/>
                        </a:lnTo>
                        <a:cubicBezTo>
                          <a:pt x="43559" y="475970"/>
                          <a:pt x="37716" y="482876"/>
                          <a:pt x="31873" y="490313"/>
                        </a:cubicBezTo>
                        <a:cubicBezTo>
                          <a:pt x="28685" y="494562"/>
                          <a:pt x="28685" y="497218"/>
                          <a:pt x="32935" y="500937"/>
                        </a:cubicBezTo>
                        <a:cubicBezTo>
                          <a:pt x="35591" y="503062"/>
                          <a:pt x="37716" y="505187"/>
                          <a:pt x="40372" y="507311"/>
                        </a:cubicBezTo>
                        <a:cubicBezTo>
                          <a:pt x="45153" y="511561"/>
                          <a:pt x="49403" y="515811"/>
                          <a:pt x="54184" y="518998"/>
                        </a:cubicBezTo>
                        <a:cubicBezTo>
                          <a:pt x="65340" y="526435"/>
                          <a:pt x="66402" y="536528"/>
                          <a:pt x="66402" y="545559"/>
                        </a:cubicBezTo>
                        <a:cubicBezTo>
                          <a:pt x="66402" y="577963"/>
                          <a:pt x="66402" y="610367"/>
                          <a:pt x="66402" y="642772"/>
                        </a:cubicBezTo>
                        <a:cubicBezTo>
                          <a:pt x="66402" y="682613"/>
                          <a:pt x="66402" y="722985"/>
                          <a:pt x="66402" y="762826"/>
                        </a:cubicBezTo>
                        <a:cubicBezTo>
                          <a:pt x="66402" y="767607"/>
                          <a:pt x="67464" y="768670"/>
                          <a:pt x="67464" y="768670"/>
                        </a:cubicBezTo>
                        <a:cubicBezTo>
                          <a:pt x="67464" y="768670"/>
                          <a:pt x="70120" y="769201"/>
                          <a:pt x="72776" y="768670"/>
                        </a:cubicBezTo>
                        <a:cubicBezTo>
                          <a:pt x="92963" y="765482"/>
                          <a:pt x="113680" y="765482"/>
                          <a:pt x="133335" y="765482"/>
                        </a:cubicBezTo>
                        <a:cubicBezTo>
                          <a:pt x="146616" y="765482"/>
                          <a:pt x="159896" y="765482"/>
                          <a:pt x="173176" y="764420"/>
                        </a:cubicBezTo>
                        <a:cubicBezTo>
                          <a:pt x="200800" y="762826"/>
                          <a:pt x="228423" y="762295"/>
                          <a:pt x="255515" y="761764"/>
                        </a:cubicBezTo>
                        <a:cubicBezTo>
                          <a:pt x="274107" y="761764"/>
                          <a:pt x="293231" y="761233"/>
                          <a:pt x="312355" y="760702"/>
                        </a:cubicBezTo>
                        <a:cubicBezTo>
                          <a:pt x="364945" y="758577"/>
                          <a:pt x="418598" y="756983"/>
                          <a:pt x="470657" y="755921"/>
                        </a:cubicBezTo>
                        <a:lnTo>
                          <a:pt x="498281" y="755389"/>
                        </a:lnTo>
                        <a:cubicBezTo>
                          <a:pt x="504655" y="755389"/>
                          <a:pt x="511561" y="754858"/>
                          <a:pt x="517936" y="754858"/>
                        </a:cubicBezTo>
                        <a:cubicBezTo>
                          <a:pt x="528560" y="754327"/>
                          <a:pt x="539715" y="753796"/>
                          <a:pt x="550871" y="753796"/>
                        </a:cubicBezTo>
                        <a:lnTo>
                          <a:pt x="554589" y="753796"/>
                        </a:lnTo>
                        <a:cubicBezTo>
                          <a:pt x="554589" y="753796"/>
                          <a:pt x="554589" y="753796"/>
                          <a:pt x="554589" y="753796"/>
                        </a:cubicBezTo>
                        <a:cubicBezTo>
                          <a:pt x="556714" y="753796"/>
                          <a:pt x="558308" y="753796"/>
                          <a:pt x="558308" y="753265"/>
                        </a:cubicBezTo>
                        <a:cubicBezTo>
                          <a:pt x="558308" y="752733"/>
                          <a:pt x="558308" y="751671"/>
                          <a:pt x="557777" y="750077"/>
                        </a:cubicBezTo>
                        <a:cubicBezTo>
                          <a:pt x="557777" y="749546"/>
                          <a:pt x="556714" y="747952"/>
                          <a:pt x="557246" y="746359"/>
                        </a:cubicBezTo>
                        <a:cubicBezTo>
                          <a:pt x="561495" y="717673"/>
                          <a:pt x="542903" y="707049"/>
                          <a:pt x="521123" y="695362"/>
                        </a:cubicBezTo>
                        <a:cubicBezTo>
                          <a:pt x="517404" y="693237"/>
                          <a:pt x="513686" y="691112"/>
                          <a:pt x="509967" y="688987"/>
                        </a:cubicBezTo>
                        <a:cubicBezTo>
                          <a:pt x="500405" y="683144"/>
                          <a:pt x="488187" y="675707"/>
                          <a:pt x="487656" y="658177"/>
                        </a:cubicBezTo>
                        <a:cubicBezTo>
                          <a:pt x="487656" y="655521"/>
                          <a:pt x="486594" y="652334"/>
                          <a:pt x="480751" y="651802"/>
                        </a:cubicBezTo>
                        <a:cubicBezTo>
                          <a:pt x="475970" y="651271"/>
                          <a:pt x="471188" y="649677"/>
                          <a:pt x="466408" y="648084"/>
                        </a:cubicBezTo>
                        <a:cubicBezTo>
                          <a:pt x="464814" y="647552"/>
                          <a:pt x="462689" y="647021"/>
                          <a:pt x="461096" y="646490"/>
                        </a:cubicBezTo>
                        <a:lnTo>
                          <a:pt x="460033" y="646490"/>
                        </a:lnTo>
                        <a:cubicBezTo>
                          <a:pt x="455252" y="644896"/>
                          <a:pt x="447815" y="642772"/>
                          <a:pt x="446222" y="636397"/>
                        </a:cubicBezTo>
                        <a:cubicBezTo>
                          <a:pt x="444628" y="629491"/>
                          <a:pt x="440909" y="628429"/>
                          <a:pt x="432941" y="626835"/>
                        </a:cubicBezTo>
                        <a:cubicBezTo>
                          <a:pt x="431347" y="626304"/>
                          <a:pt x="429754" y="626304"/>
                          <a:pt x="427629" y="625773"/>
                        </a:cubicBezTo>
                        <a:cubicBezTo>
                          <a:pt x="407974" y="620461"/>
                          <a:pt x="401068" y="610899"/>
                          <a:pt x="401068" y="590181"/>
                        </a:cubicBezTo>
                        <a:lnTo>
                          <a:pt x="401068" y="574776"/>
                        </a:lnTo>
                        <a:cubicBezTo>
                          <a:pt x="401068" y="562027"/>
                          <a:pt x="401068" y="548746"/>
                          <a:pt x="401068" y="535997"/>
                        </a:cubicBezTo>
                        <a:cubicBezTo>
                          <a:pt x="401068" y="530685"/>
                          <a:pt x="401599" y="524310"/>
                          <a:pt x="403724" y="517405"/>
                        </a:cubicBezTo>
                        <a:cubicBezTo>
                          <a:pt x="406911" y="508905"/>
                          <a:pt x="404255" y="502530"/>
                          <a:pt x="396818" y="498812"/>
                        </a:cubicBezTo>
                        <a:cubicBezTo>
                          <a:pt x="386194" y="492969"/>
                          <a:pt x="383538" y="484469"/>
                          <a:pt x="388319" y="473845"/>
                        </a:cubicBezTo>
                        <a:cubicBezTo>
                          <a:pt x="390444" y="469595"/>
                          <a:pt x="390444" y="468001"/>
                          <a:pt x="390444" y="467470"/>
                        </a:cubicBezTo>
                        <a:cubicBezTo>
                          <a:pt x="385663" y="445159"/>
                          <a:pt x="401068" y="437191"/>
                          <a:pt x="413286" y="432941"/>
                        </a:cubicBezTo>
                        <a:cubicBezTo>
                          <a:pt x="415411" y="431879"/>
                          <a:pt x="418067" y="430816"/>
                          <a:pt x="420192" y="429754"/>
                        </a:cubicBezTo>
                        <a:cubicBezTo>
                          <a:pt x="422317" y="428691"/>
                          <a:pt x="424441" y="427629"/>
                          <a:pt x="427098" y="426567"/>
                        </a:cubicBezTo>
                        <a:cubicBezTo>
                          <a:pt x="435066" y="423379"/>
                          <a:pt x="438253" y="418067"/>
                          <a:pt x="437722" y="409036"/>
                        </a:cubicBezTo>
                        <a:cubicBezTo>
                          <a:pt x="437722" y="402131"/>
                          <a:pt x="437722" y="395756"/>
                          <a:pt x="437722" y="388850"/>
                        </a:cubicBezTo>
                        <a:cubicBezTo>
                          <a:pt x="437722" y="378757"/>
                          <a:pt x="438253" y="368664"/>
                          <a:pt x="437191" y="358571"/>
                        </a:cubicBezTo>
                        <a:cubicBezTo>
                          <a:pt x="436128" y="341572"/>
                          <a:pt x="442503" y="328823"/>
                          <a:pt x="457908" y="317667"/>
                        </a:cubicBezTo>
                        <a:cubicBezTo>
                          <a:pt x="460033" y="316074"/>
                          <a:pt x="462689" y="313949"/>
                          <a:pt x="464814" y="312355"/>
                        </a:cubicBezTo>
                        <a:lnTo>
                          <a:pt x="468001" y="310230"/>
                        </a:lnTo>
                        <a:cubicBezTo>
                          <a:pt x="481813" y="296950"/>
                          <a:pt x="496156" y="283669"/>
                          <a:pt x="509967" y="270920"/>
                        </a:cubicBezTo>
                        <a:cubicBezTo>
                          <a:pt x="530154" y="252328"/>
                          <a:pt x="550871" y="232673"/>
                          <a:pt x="569995" y="213018"/>
                        </a:cubicBezTo>
                        <a:cubicBezTo>
                          <a:pt x="573713" y="208768"/>
                          <a:pt x="579026" y="207174"/>
                          <a:pt x="583275" y="206112"/>
                        </a:cubicBezTo>
                        <a:lnTo>
                          <a:pt x="584869" y="205581"/>
                        </a:lnTo>
                        <a:cubicBezTo>
                          <a:pt x="586994" y="205049"/>
                          <a:pt x="589119" y="204518"/>
                          <a:pt x="591243" y="203987"/>
                        </a:cubicBezTo>
                        <a:cubicBezTo>
                          <a:pt x="597087" y="202393"/>
                          <a:pt x="602399" y="201331"/>
                          <a:pt x="604524" y="197612"/>
                        </a:cubicBezTo>
                        <a:cubicBezTo>
                          <a:pt x="612492" y="183801"/>
                          <a:pt x="625241" y="179551"/>
                          <a:pt x="637459" y="175833"/>
                        </a:cubicBezTo>
                        <a:lnTo>
                          <a:pt x="641709" y="174239"/>
                        </a:lnTo>
                        <a:cubicBezTo>
                          <a:pt x="653927" y="169989"/>
                          <a:pt x="664020" y="164677"/>
                          <a:pt x="672519" y="157240"/>
                        </a:cubicBezTo>
                        <a:cubicBezTo>
                          <a:pt x="670926" y="157771"/>
                          <a:pt x="669332" y="158302"/>
                          <a:pt x="668270" y="159365"/>
                        </a:cubicBezTo>
                        <a:cubicBezTo>
                          <a:pt x="659239" y="166802"/>
                          <a:pt x="648615" y="166271"/>
                          <a:pt x="642240" y="158302"/>
                        </a:cubicBezTo>
                        <a:cubicBezTo>
                          <a:pt x="636928" y="151928"/>
                          <a:pt x="631085" y="150865"/>
                          <a:pt x="622585" y="150865"/>
                        </a:cubicBezTo>
                        <a:cubicBezTo>
                          <a:pt x="620991" y="150865"/>
                          <a:pt x="619398" y="150865"/>
                          <a:pt x="618335" y="150865"/>
                        </a:cubicBezTo>
                        <a:lnTo>
                          <a:pt x="615148" y="150865"/>
                        </a:lnTo>
                        <a:cubicBezTo>
                          <a:pt x="610899" y="150865"/>
                          <a:pt x="606117" y="150865"/>
                          <a:pt x="601868" y="150865"/>
                        </a:cubicBezTo>
                        <a:lnTo>
                          <a:pt x="582213" y="150865"/>
                        </a:lnTo>
                        <a:lnTo>
                          <a:pt x="577963" y="150865"/>
                        </a:lnTo>
                        <a:cubicBezTo>
                          <a:pt x="574776" y="150865"/>
                          <a:pt x="566807" y="150865"/>
                          <a:pt x="563620" y="142897"/>
                        </a:cubicBezTo>
                        <a:cubicBezTo>
                          <a:pt x="561495" y="138116"/>
                          <a:pt x="559902" y="138116"/>
                          <a:pt x="559371" y="138116"/>
                        </a:cubicBezTo>
                        <a:cubicBezTo>
                          <a:pt x="556714" y="138116"/>
                          <a:pt x="552996" y="140241"/>
                          <a:pt x="550340" y="141835"/>
                        </a:cubicBezTo>
                        <a:cubicBezTo>
                          <a:pt x="548215" y="142897"/>
                          <a:pt x="545559" y="144491"/>
                          <a:pt x="543434" y="146084"/>
                        </a:cubicBezTo>
                        <a:cubicBezTo>
                          <a:pt x="540778" y="147678"/>
                          <a:pt x="538653" y="149272"/>
                          <a:pt x="535997" y="150334"/>
                        </a:cubicBezTo>
                        <a:cubicBezTo>
                          <a:pt x="524841" y="156178"/>
                          <a:pt x="513686" y="159365"/>
                          <a:pt x="502530" y="159365"/>
                        </a:cubicBezTo>
                        <a:cubicBezTo>
                          <a:pt x="482875" y="159365"/>
                          <a:pt x="464814" y="149272"/>
                          <a:pt x="451534" y="130679"/>
                        </a:cubicBezTo>
                        <a:cubicBezTo>
                          <a:pt x="449409" y="127492"/>
                          <a:pt x="447284" y="125898"/>
                          <a:pt x="446222" y="125898"/>
                        </a:cubicBezTo>
                        <a:cubicBezTo>
                          <a:pt x="444628" y="125898"/>
                          <a:pt x="442503" y="127492"/>
                          <a:pt x="440378" y="129617"/>
                        </a:cubicBezTo>
                        <a:cubicBezTo>
                          <a:pt x="428160" y="142897"/>
                          <a:pt x="415942" y="140241"/>
                          <a:pt x="409568" y="123773"/>
                        </a:cubicBezTo>
                        <a:cubicBezTo>
                          <a:pt x="402130" y="104650"/>
                          <a:pt x="386194" y="94025"/>
                          <a:pt x="365477" y="93494"/>
                        </a:cubicBezTo>
                        <a:lnTo>
                          <a:pt x="362821" y="93494"/>
                        </a:lnTo>
                        <a:cubicBezTo>
                          <a:pt x="360696" y="93494"/>
                          <a:pt x="358571" y="93494"/>
                          <a:pt x="356446" y="93494"/>
                        </a:cubicBezTo>
                        <a:cubicBezTo>
                          <a:pt x="351134" y="93494"/>
                          <a:pt x="345822" y="93494"/>
                          <a:pt x="340509" y="93494"/>
                        </a:cubicBezTo>
                        <a:cubicBezTo>
                          <a:pt x="334666" y="93494"/>
                          <a:pt x="330416" y="94556"/>
                          <a:pt x="327229" y="98275"/>
                        </a:cubicBezTo>
                        <a:cubicBezTo>
                          <a:pt x="321386" y="104650"/>
                          <a:pt x="303855" y="104650"/>
                          <a:pt x="302793" y="104650"/>
                        </a:cubicBezTo>
                        <a:cubicBezTo>
                          <a:pt x="296950" y="104650"/>
                          <a:pt x="288981" y="104118"/>
                          <a:pt x="287388" y="97744"/>
                        </a:cubicBezTo>
                        <a:cubicBezTo>
                          <a:pt x="286325" y="92963"/>
                          <a:pt x="284732" y="92963"/>
                          <a:pt x="282607" y="92963"/>
                        </a:cubicBezTo>
                        <a:cubicBezTo>
                          <a:pt x="281545" y="92963"/>
                          <a:pt x="279951" y="92963"/>
                          <a:pt x="278888" y="93494"/>
                        </a:cubicBezTo>
                        <a:cubicBezTo>
                          <a:pt x="277295" y="93494"/>
                          <a:pt x="275701" y="94025"/>
                          <a:pt x="274638" y="94025"/>
                        </a:cubicBezTo>
                        <a:lnTo>
                          <a:pt x="273045" y="94025"/>
                        </a:lnTo>
                        <a:cubicBezTo>
                          <a:pt x="261889" y="94025"/>
                          <a:pt x="253390" y="91900"/>
                          <a:pt x="245422" y="87119"/>
                        </a:cubicBezTo>
                        <a:cubicBezTo>
                          <a:pt x="242234" y="84995"/>
                          <a:pt x="239047" y="84463"/>
                          <a:pt x="234797" y="85526"/>
                        </a:cubicBezTo>
                        <a:cubicBezTo>
                          <a:pt x="225235" y="87651"/>
                          <a:pt x="209299" y="78089"/>
                          <a:pt x="203987" y="70121"/>
                        </a:cubicBezTo>
                        <a:cubicBezTo>
                          <a:pt x="200800" y="65340"/>
                          <a:pt x="201331" y="62152"/>
                          <a:pt x="202393" y="60027"/>
                        </a:cubicBezTo>
                        <a:cubicBezTo>
                          <a:pt x="207174" y="48341"/>
                          <a:pt x="203987" y="36654"/>
                          <a:pt x="200800" y="24436"/>
                        </a:cubicBezTo>
                        <a:cubicBezTo>
                          <a:pt x="199206" y="18061"/>
                          <a:pt x="197081" y="11156"/>
                          <a:pt x="196550" y="4250"/>
                        </a:cubicBezTo>
                        <a:cubicBezTo>
                          <a:pt x="196550" y="1594"/>
                          <a:pt x="195487" y="0"/>
                          <a:pt x="184332" y="0"/>
                        </a:cubicBezTo>
                        <a:lnTo>
                          <a:pt x="181676" y="0"/>
                        </a:lnTo>
                        <a:cubicBezTo>
                          <a:pt x="181145" y="0"/>
                          <a:pt x="180613" y="0"/>
                          <a:pt x="180613" y="0"/>
                        </a:cubicBezTo>
                        <a:cubicBezTo>
                          <a:pt x="180613" y="531"/>
                          <a:pt x="180613" y="2125"/>
                          <a:pt x="180613" y="2656"/>
                        </a:cubicBezTo>
                        <a:cubicBezTo>
                          <a:pt x="180613" y="4250"/>
                          <a:pt x="181145" y="5843"/>
                          <a:pt x="180613" y="6906"/>
                        </a:cubicBezTo>
                        <a:cubicBezTo>
                          <a:pt x="180082" y="14874"/>
                          <a:pt x="180082" y="22842"/>
                          <a:pt x="180613" y="29748"/>
                        </a:cubicBezTo>
                        <a:cubicBezTo>
                          <a:pt x="180613" y="35060"/>
                          <a:pt x="179551" y="39310"/>
                          <a:pt x="176895" y="41966"/>
                        </a:cubicBezTo>
                        <a:cubicBezTo>
                          <a:pt x="174239" y="44622"/>
                          <a:pt x="169989" y="46216"/>
                          <a:pt x="164677" y="46216"/>
                        </a:cubicBezTo>
                        <a:cubicBezTo>
                          <a:pt x="121648" y="46216"/>
                          <a:pt x="79151" y="45685"/>
                          <a:pt x="36654" y="45685"/>
                        </a:cubicBezTo>
                        <a:lnTo>
                          <a:pt x="0" y="45685"/>
                        </a:lnTo>
                        <a:cubicBezTo>
                          <a:pt x="531" y="49403"/>
                          <a:pt x="2125" y="55247"/>
                          <a:pt x="3187" y="59496"/>
                        </a:cubicBezTo>
                        <a:cubicBezTo>
                          <a:pt x="6374" y="71714"/>
                          <a:pt x="7968" y="79151"/>
                          <a:pt x="6906" y="83932"/>
                        </a:cubicBezTo>
                        <a:cubicBezTo>
                          <a:pt x="1062" y="103056"/>
                          <a:pt x="2125" y="122180"/>
                          <a:pt x="3718" y="142366"/>
                        </a:cubicBezTo>
                        <a:cubicBezTo>
                          <a:pt x="4250" y="148741"/>
                          <a:pt x="4250" y="154584"/>
                          <a:pt x="4781" y="160959"/>
                        </a:cubicBezTo>
                        <a:cubicBezTo>
                          <a:pt x="4781" y="165208"/>
                          <a:pt x="5312" y="169458"/>
                          <a:pt x="6374" y="173708"/>
                        </a:cubicBezTo>
                        <a:cubicBezTo>
                          <a:pt x="6906" y="176364"/>
                          <a:pt x="7437" y="179551"/>
                          <a:pt x="7437" y="182207"/>
                        </a:cubicBezTo>
                        <a:cubicBezTo>
                          <a:pt x="7968" y="189113"/>
                          <a:pt x="10093" y="192300"/>
                          <a:pt x="14343" y="193894"/>
                        </a:cubicBezTo>
                        <a:cubicBezTo>
                          <a:pt x="22311" y="197081"/>
                          <a:pt x="23905" y="204518"/>
                          <a:pt x="24967" y="209299"/>
                        </a:cubicBezTo>
                        <a:cubicBezTo>
                          <a:pt x="29748" y="232142"/>
                          <a:pt x="29748" y="255515"/>
                          <a:pt x="29748" y="277826"/>
                        </a:cubicBezTo>
                        <a:cubicBezTo>
                          <a:pt x="29748" y="282607"/>
                          <a:pt x="29748" y="287388"/>
                          <a:pt x="29748" y="291638"/>
                        </a:cubicBezTo>
                        <a:cubicBezTo>
                          <a:pt x="29748" y="323511"/>
                          <a:pt x="37185" y="356446"/>
                          <a:pt x="50466" y="388850"/>
                        </a:cubicBezTo>
                        <a:cubicBezTo>
                          <a:pt x="55246" y="400537"/>
                          <a:pt x="55778" y="412224"/>
                          <a:pt x="52059" y="42444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72E11167-DE8F-2DEA-6B76-4D5B93523E6E}"/>
                      </a:ext>
                    </a:extLst>
                  </p:cNvPr>
                  <p:cNvSpPr/>
                  <p:nvPr/>
                </p:nvSpPr>
                <p:spPr>
                  <a:xfrm>
                    <a:off x="2441269" y="7817675"/>
                    <a:ext cx="139588" cy="225968"/>
                  </a:xfrm>
                  <a:custGeom>
                    <a:avLst/>
                    <a:gdLst>
                      <a:gd name="connsiteX0" fmla="*/ 389249 w 391904"/>
                      <a:gd name="connsiteY0" fmla="*/ 501468 h 634424"/>
                      <a:gd name="connsiteX1" fmla="*/ 388186 w 391904"/>
                      <a:gd name="connsiteY1" fmla="*/ 499874 h 634424"/>
                      <a:gd name="connsiteX2" fmla="*/ 379687 w 391904"/>
                      <a:gd name="connsiteY2" fmla="*/ 469595 h 634424"/>
                      <a:gd name="connsiteX3" fmla="*/ 372781 w 391904"/>
                      <a:gd name="connsiteY3" fmla="*/ 431348 h 634424"/>
                      <a:gd name="connsiteX4" fmla="*/ 369062 w 391904"/>
                      <a:gd name="connsiteY4" fmla="*/ 391506 h 634424"/>
                      <a:gd name="connsiteX5" fmla="*/ 370656 w 391904"/>
                      <a:gd name="connsiteY5" fmla="*/ 378226 h 634424"/>
                      <a:gd name="connsiteX6" fmla="*/ 374375 w 391904"/>
                      <a:gd name="connsiteY6" fmla="*/ 359102 h 634424"/>
                      <a:gd name="connsiteX7" fmla="*/ 374906 w 391904"/>
                      <a:gd name="connsiteY7" fmla="*/ 337853 h 634424"/>
                      <a:gd name="connsiteX8" fmla="*/ 374375 w 391904"/>
                      <a:gd name="connsiteY8" fmla="*/ 328823 h 634424"/>
                      <a:gd name="connsiteX9" fmla="*/ 370125 w 391904"/>
                      <a:gd name="connsiteY9" fmla="*/ 319792 h 634424"/>
                      <a:gd name="connsiteX10" fmla="*/ 356844 w 391904"/>
                      <a:gd name="connsiteY10" fmla="*/ 298544 h 634424"/>
                      <a:gd name="connsiteX11" fmla="*/ 349407 w 391904"/>
                      <a:gd name="connsiteY11" fmla="*/ 275701 h 634424"/>
                      <a:gd name="connsiteX12" fmla="*/ 343564 w 391904"/>
                      <a:gd name="connsiteY12" fmla="*/ 259764 h 634424"/>
                      <a:gd name="connsiteX13" fmla="*/ 279287 w 391904"/>
                      <a:gd name="connsiteY13" fmla="*/ 49403 h 634424"/>
                      <a:gd name="connsiteX14" fmla="*/ 266007 w 391904"/>
                      <a:gd name="connsiteY14" fmla="*/ 5312 h 634424"/>
                      <a:gd name="connsiteX15" fmla="*/ 265475 w 391904"/>
                      <a:gd name="connsiteY15" fmla="*/ 2125 h 634424"/>
                      <a:gd name="connsiteX16" fmla="*/ 264944 w 391904"/>
                      <a:gd name="connsiteY16" fmla="*/ 0 h 634424"/>
                      <a:gd name="connsiteX17" fmla="*/ 263882 w 391904"/>
                      <a:gd name="connsiteY17" fmla="*/ 0 h 634424"/>
                      <a:gd name="connsiteX18" fmla="*/ 235196 w 391904"/>
                      <a:gd name="connsiteY18" fmla="*/ 2656 h 634424"/>
                      <a:gd name="connsiteX19" fmla="*/ 210760 w 391904"/>
                      <a:gd name="connsiteY19" fmla="*/ 4781 h 634424"/>
                      <a:gd name="connsiteX20" fmla="*/ 81675 w 391904"/>
                      <a:gd name="connsiteY20" fmla="*/ 16999 h 634424"/>
                      <a:gd name="connsiteX21" fmla="*/ 35990 w 391904"/>
                      <a:gd name="connsiteY21" fmla="*/ 21780 h 634424"/>
                      <a:gd name="connsiteX22" fmla="*/ 4648 w 391904"/>
                      <a:gd name="connsiteY22" fmla="*/ 24967 h 634424"/>
                      <a:gd name="connsiteX23" fmla="*/ 3586 w 391904"/>
                      <a:gd name="connsiteY23" fmla="*/ 200269 h 634424"/>
                      <a:gd name="connsiteX24" fmla="*/ 2523 w 391904"/>
                      <a:gd name="connsiteY24" fmla="*/ 288450 h 634424"/>
                      <a:gd name="connsiteX25" fmla="*/ 930 w 391904"/>
                      <a:gd name="connsiteY25" fmla="*/ 396819 h 634424"/>
                      <a:gd name="connsiteX26" fmla="*/ 1461 w 391904"/>
                      <a:gd name="connsiteY26" fmla="*/ 442503 h 634424"/>
                      <a:gd name="connsiteX27" fmla="*/ 13148 w 391904"/>
                      <a:gd name="connsiteY27" fmla="*/ 528029 h 634424"/>
                      <a:gd name="connsiteX28" fmla="*/ 25897 w 391904"/>
                      <a:gd name="connsiteY28" fmla="*/ 621523 h 634424"/>
                      <a:gd name="connsiteX29" fmla="*/ 31209 w 391904"/>
                      <a:gd name="connsiteY29" fmla="*/ 619929 h 634424"/>
                      <a:gd name="connsiteX30" fmla="*/ 42364 w 391904"/>
                      <a:gd name="connsiteY30" fmla="*/ 624710 h 634424"/>
                      <a:gd name="connsiteX31" fmla="*/ 45552 w 391904"/>
                      <a:gd name="connsiteY31" fmla="*/ 610899 h 634424"/>
                      <a:gd name="connsiteX32" fmla="*/ 55114 w 391904"/>
                      <a:gd name="connsiteY32" fmla="*/ 584338 h 634424"/>
                      <a:gd name="connsiteX33" fmla="*/ 56176 w 391904"/>
                      <a:gd name="connsiteY33" fmla="*/ 582213 h 634424"/>
                      <a:gd name="connsiteX34" fmla="*/ 64676 w 391904"/>
                      <a:gd name="connsiteY34" fmla="*/ 573182 h 634424"/>
                      <a:gd name="connsiteX35" fmla="*/ 68394 w 391904"/>
                      <a:gd name="connsiteY35" fmla="*/ 571588 h 634424"/>
                      <a:gd name="connsiteX36" fmla="*/ 71050 w 391904"/>
                      <a:gd name="connsiteY36" fmla="*/ 574245 h 634424"/>
                      <a:gd name="connsiteX37" fmla="*/ 78487 w 391904"/>
                      <a:gd name="connsiteY37" fmla="*/ 593900 h 634424"/>
                      <a:gd name="connsiteX38" fmla="*/ 79018 w 391904"/>
                      <a:gd name="connsiteY38" fmla="*/ 597087 h 634424"/>
                      <a:gd name="connsiteX39" fmla="*/ 89111 w 391904"/>
                      <a:gd name="connsiteY39" fmla="*/ 627366 h 634424"/>
                      <a:gd name="connsiteX40" fmla="*/ 99205 w 391904"/>
                      <a:gd name="connsiteY40" fmla="*/ 634272 h 634424"/>
                      <a:gd name="connsiteX41" fmla="*/ 108235 w 391904"/>
                      <a:gd name="connsiteY41" fmla="*/ 634272 h 634424"/>
                      <a:gd name="connsiteX42" fmla="*/ 117797 w 391904"/>
                      <a:gd name="connsiteY42" fmla="*/ 609305 h 634424"/>
                      <a:gd name="connsiteX43" fmla="*/ 120453 w 391904"/>
                      <a:gd name="connsiteY43" fmla="*/ 602399 h 634424"/>
                      <a:gd name="connsiteX44" fmla="*/ 122578 w 391904"/>
                      <a:gd name="connsiteY44" fmla="*/ 597087 h 634424"/>
                      <a:gd name="connsiteX45" fmla="*/ 115672 w 391904"/>
                      <a:gd name="connsiteY45" fmla="*/ 591243 h 634424"/>
                      <a:gd name="connsiteX46" fmla="*/ 98142 w 391904"/>
                      <a:gd name="connsiteY46" fmla="*/ 564152 h 634424"/>
                      <a:gd name="connsiteX47" fmla="*/ 96549 w 391904"/>
                      <a:gd name="connsiteY47" fmla="*/ 558839 h 634424"/>
                      <a:gd name="connsiteX48" fmla="*/ 98674 w 391904"/>
                      <a:gd name="connsiteY48" fmla="*/ 543434 h 634424"/>
                      <a:gd name="connsiteX49" fmla="*/ 122047 w 391904"/>
                      <a:gd name="connsiteY49" fmla="*/ 531747 h 634424"/>
                      <a:gd name="connsiteX50" fmla="*/ 134796 w 391904"/>
                      <a:gd name="connsiteY50" fmla="*/ 530685 h 634424"/>
                      <a:gd name="connsiteX51" fmla="*/ 161888 w 391904"/>
                      <a:gd name="connsiteY51" fmla="*/ 528029 h 634424"/>
                      <a:gd name="connsiteX52" fmla="*/ 276631 w 391904"/>
                      <a:gd name="connsiteY52" fmla="*/ 515811 h 634424"/>
                      <a:gd name="connsiteX53" fmla="*/ 313285 w 391904"/>
                      <a:gd name="connsiteY53" fmla="*/ 511561 h 634424"/>
                      <a:gd name="connsiteX54" fmla="*/ 389780 w 391904"/>
                      <a:gd name="connsiteY54" fmla="*/ 503062 h 634424"/>
                      <a:gd name="connsiteX55" fmla="*/ 391905 w 391904"/>
                      <a:gd name="connsiteY55" fmla="*/ 502530 h 634424"/>
                      <a:gd name="connsiteX56" fmla="*/ 389249 w 391904"/>
                      <a:gd name="connsiteY56" fmla="*/ 501468 h 634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391904" h="634424">
                        <a:moveTo>
                          <a:pt x="389249" y="501468"/>
                        </a:moveTo>
                        <a:lnTo>
                          <a:pt x="388186" y="499874"/>
                        </a:lnTo>
                        <a:cubicBezTo>
                          <a:pt x="382874" y="491906"/>
                          <a:pt x="375968" y="481813"/>
                          <a:pt x="379687" y="469595"/>
                        </a:cubicBezTo>
                        <a:cubicBezTo>
                          <a:pt x="383936" y="456846"/>
                          <a:pt x="381812" y="444628"/>
                          <a:pt x="372781" y="431348"/>
                        </a:cubicBezTo>
                        <a:cubicBezTo>
                          <a:pt x="365875" y="420192"/>
                          <a:pt x="364282" y="406911"/>
                          <a:pt x="369062" y="391506"/>
                        </a:cubicBezTo>
                        <a:cubicBezTo>
                          <a:pt x="370125" y="387256"/>
                          <a:pt x="370656" y="382476"/>
                          <a:pt x="370656" y="378226"/>
                        </a:cubicBezTo>
                        <a:cubicBezTo>
                          <a:pt x="370656" y="371320"/>
                          <a:pt x="371187" y="364414"/>
                          <a:pt x="374375" y="359102"/>
                        </a:cubicBezTo>
                        <a:cubicBezTo>
                          <a:pt x="380749" y="347947"/>
                          <a:pt x="381280" y="344228"/>
                          <a:pt x="374906" y="337853"/>
                        </a:cubicBezTo>
                        <a:cubicBezTo>
                          <a:pt x="372781" y="335729"/>
                          <a:pt x="372781" y="332541"/>
                          <a:pt x="374375" y="328823"/>
                        </a:cubicBezTo>
                        <a:cubicBezTo>
                          <a:pt x="375968" y="325635"/>
                          <a:pt x="375437" y="324573"/>
                          <a:pt x="370125" y="319792"/>
                        </a:cubicBezTo>
                        <a:cubicBezTo>
                          <a:pt x="363219" y="313949"/>
                          <a:pt x="358969" y="306512"/>
                          <a:pt x="356844" y="298544"/>
                        </a:cubicBezTo>
                        <a:cubicBezTo>
                          <a:pt x="355251" y="290575"/>
                          <a:pt x="352063" y="283669"/>
                          <a:pt x="349407" y="275701"/>
                        </a:cubicBezTo>
                        <a:cubicBezTo>
                          <a:pt x="347283" y="270389"/>
                          <a:pt x="345158" y="265077"/>
                          <a:pt x="343564" y="259764"/>
                        </a:cubicBezTo>
                        <a:cubicBezTo>
                          <a:pt x="322315" y="189644"/>
                          <a:pt x="300536" y="119524"/>
                          <a:pt x="279287" y="49403"/>
                        </a:cubicBezTo>
                        <a:lnTo>
                          <a:pt x="266007" y="5312"/>
                        </a:lnTo>
                        <a:cubicBezTo>
                          <a:pt x="265475" y="4250"/>
                          <a:pt x="265475" y="3187"/>
                          <a:pt x="265475" y="2125"/>
                        </a:cubicBezTo>
                        <a:cubicBezTo>
                          <a:pt x="265475" y="1594"/>
                          <a:pt x="264944" y="531"/>
                          <a:pt x="264944" y="0"/>
                        </a:cubicBezTo>
                        <a:cubicBezTo>
                          <a:pt x="264944" y="0"/>
                          <a:pt x="264413" y="0"/>
                          <a:pt x="263882" y="0"/>
                        </a:cubicBezTo>
                        <a:cubicBezTo>
                          <a:pt x="254320" y="1062"/>
                          <a:pt x="244758" y="1594"/>
                          <a:pt x="235196" y="2656"/>
                        </a:cubicBezTo>
                        <a:cubicBezTo>
                          <a:pt x="227228" y="3187"/>
                          <a:pt x="219259" y="4250"/>
                          <a:pt x="210760" y="4781"/>
                        </a:cubicBezTo>
                        <a:cubicBezTo>
                          <a:pt x="167732" y="9031"/>
                          <a:pt x="124703" y="13280"/>
                          <a:pt x="81675" y="16999"/>
                        </a:cubicBezTo>
                        <a:cubicBezTo>
                          <a:pt x="66269" y="18593"/>
                          <a:pt x="50864" y="20186"/>
                          <a:pt x="35990" y="21780"/>
                        </a:cubicBezTo>
                        <a:lnTo>
                          <a:pt x="4648" y="24967"/>
                        </a:lnTo>
                        <a:cubicBezTo>
                          <a:pt x="5711" y="88182"/>
                          <a:pt x="5179" y="145553"/>
                          <a:pt x="3586" y="200269"/>
                        </a:cubicBezTo>
                        <a:cubicBezTo>
                          <a:pt x="2523" y="229485"/>
                          <a:pt x="2523" y="259764"/>
                          <a:pt x="2523" y="288450"/>
                        </a:cubicBezTo>
                        <a:cubicBezTo>
                          <a:pt x="2523" y="324042"/>
                          <a:pt x="3055" y="360696"/>
                          <a:pt x="930" y="396819"/>
                        </a:cubicBezTo>
                        <a:cubicBezTo>
                          <a:pt x="-133" y="411161"/>
                          <a:pt x="-664" y="427098"/>
                          <a:pt x="1461" y="442503"/>
                        </a:cubicBezTo>
                        <a:cubicBezTo>
                          <a:pt x="5179" y="471189"/>
                          <a:pt x="9429" y="499343"/>
                          <a:pt x="13148" y="528029"/>
                        </a:cubicBezTo>
                        <a:lnTo>
                          <a:pt x="25897" y="621523"/>
                        </a:lnTo>
                        <a:cubicBezTo>
                          <a:pt x="27490" y="620460"/>
                          <a:pt x="29084" y="619929"/>
                          <a:pt x="31209" y="619929"/>
                        </a:cubicBezTo>
                        <a:cubicBezTo>
                          <a:pt x="34396" y="619929"/>
                          <a:pt x="37584" y="621523"/>
                          <a:pt x="42364" y="624710"/>
                        </a:cubicBezTo>
                        <a:cubicBezTo>
                          <a:pt x="43958" y="620460"/>
                          <a:pt x="45021" y="615679"/>
                          <a:pt x="45552" y="610899"/>
                        </a:cubicBezTo>
                        <a:cubicBezTo>
                          <a:pt x="47146" y="601868"/>
                          <a:pt x="48739" y="592837"/>
                          <a:pt x="55114" y="584338"/>
                        </a:cubicBezTo>
                        <a:cubicBezTo>
                          <a:pt x="55645" y="583806"/>
                          <a:pt x="55645" y="582744"/>
                          <a:pt x="56176" y="582213"/>
                        </a:cubicBezTo>
                        <a:cubicBezTo>
                          <a:pt x="57238" y="579557"/>
                          <a:pt x="59363" y="575307"/>
                          <a:pt x="64676" y="573182"/>
                        </a:cubicBezTo>
                        <a:lnTo>
                          <a:pt x="68394" y="571588"/>
                        </a:lnTo>
                        <a:lnTo>
                          <a:pt x="71050" y="574245"/>
                        </a:lnTo>
                        <a:cubicBezTo>
                          <a:pt x="76362" y="580088"/>
                          <a:pt x="77425" y="587525"/>
                          <a:pt x="78487" y="593900"/>
                        </a:cubicBezTo>
                        <a:cubicBezTo>
                          <a:pt x="78487" y="594962"/>
                          <a:pt x="79018" y="596025"/>
                          <a:pt x="79018" y="597087"/>
                        </a:cubicBezTo>
                        <a:cubicBezTo>
                          <a:pt x="80612" y="607180"/>
                          <a:pt x="84331" y="616742"/>
                          <a:pt x="89111" y="627366"/>
                        </a:cubicBezTo>
                        <a:cubicBezTo>
                          <a:pt x="91767" y="634272"/>
                          <a:pt x="94955" y="634803"/>
                          <a:pt x="99205" y="634272"/>
                        </a:cubicBezTo>
                        <a:lnTo>
                          <a:pt x="108235" y="634272"/>
                        </a:lnTo>
                        <a:cubicBezTo>
                          <a:pt x="117266" y="626304"/>
                          <a:pt x="117797" y="624179"/>
                          <a:pt x="117797" y="609305"/>
                        </a:cubicBezTo>
                        <a:cubicBezTo>
                          <a:pt x="117797" y="606117"/>
                          <a:pt x="119391" y="603993"/>
                          <a:pt x="120453" y="602399"/>
                        </a:cubicBezTo>
                        <a:cubicBezTo>
                          <a:pt x="122047" y="600274"/>
                          <a:pt x="123109" y="598149"/>
                          <a:pt x="122578" y="597087"/>
                        </a:cubicBezTo>
                        <a:cubicBezTo>
                          <a:pt x="122578" y="596025"/>
                          <a:pt x="120984" y="593900"/>
                          <a:pt x="115672" y="591243"/>
                        </a:cubicBezTo>
                        <a:cubicBezTo>
                          <a:pt x="103986" y="584869"/>
                          <a:pt x="100798" y="573182"/>
                          <a:pt x="98142" y="564152"/>
                        </a:cubicBezTo>
                        <a:cubicBezTo>
                          <a:pt x="97611" y="562558"/>
                          <a:pt x="97080" y="560433"/>
                          <a:pt x="96549" y="558839"/>
                        </a:cubicBezTo>
                        <a:cubicBezTo>
                          <a:pt x="94955" y="553527"/>
                          <a:pt x="95486" y="548215"/>
                          <a:pt x="98674" y="543434"/>
                        </a:cubicBezTo>
                        <a:cubicBezTo>
                          <a:pt x="102923" y="537059"/>
                          <a:pt x="111423" y="532810"/>
                          <a:pt x="122047" y="531747"/>
                        </a:cubicBezTo>
                        <a:cubicBezTo>
                          <a:pt x="126297" y="531216"/>
                          <a:pt x="130547" y="531216"/>
                          <a:pt x="134796" y="530685"/>
                        </a:cubicBezTo>
                        <a:cubicBezTo>
                          <a:pt x="143827" y="530154"/>
                          <a:pt x="152857" y="529091"/>
                          <a:pt x="161888" y="528029"/>
                        </a:cubicBezTo>
                        <a:cubicBezTo>
                          <a:pt x="200136" y="523779"/>
                          <a:pt x="238383" y="520060"/>
                          <a:pt x="276631" y="515811"/>
                        </a:cubicBezTo>
                        <a:cubicBezTo>
                          <a:pt x="288849" y="514217"/>
                          <a:pt x="301067" y="513155"/>
                          <a:pt x="313285" y="511561"/>
                        </a:cubicBezTo>
                        <a:cubicBezTo>
                          <a:pt x="338252" y="508905"/>
                          <a:pt x="364282" y="505718"/>
                          <a:pt x="389780" y="503062"/>
                        </a:cubicBezTo>
                        <a:cubicBezTo>
                          <a:pt x="390842" y="503062"/>
                          <a:pt x="391374" y="503062"/>
                          <a:pt x="391905" y="502530"/>
                        </a:cubicBezTo>
                        <a:cubicBezTo>
                          <a:pt x="389780" y="503062"/>
                          <a:pt x="389780" y="502530"/>
                          <a:pt x="389249" y="50146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BE483D73-4B37-6A01-97D3-864EE5F0FD5B}"/>
                      </a:ext>
                    </a:extLst>
                  </p:cNvPr>
                  <p:cNvSpPr/>
                  <p:nvPr/>
                </p:nvSpPr>
                <p:spPr>
                  <a:xfrm>
                    <a:off x="2620212" y="7565839"/>
                    <a:ext cx="274645" cy="156475"/>
                  </a:xfrm>
                  <a:custGeom>
                    <a:avLst/>
                    <a:gdLst>
                      <a:gd name="connsiteX0" fmla="*/ 509436 w 771089"/>
                      <a:gd name="connsiteY0" fmla="*/ 28686 h 439315"/>
                      <a:gd name="connsiteX1" fmla="*/ 494031 w 771089"/>
                      <a:gd name="connsiteY1" fmla="*/ 23373 h 439315"/>
                      <a:gd name="connsiteX2" fmla="*/ 483938 w 771089"/>
                      <a:gd name="connsiteY2" fmla="*/ 16999 h 439315"/>
                      <a:gd name="connsiteX3" fmla="*/ 470126 w 771089"/>
                      <a:gd name="connsiteY3" fmla="*/ 7968 h 439315"/>
                      <a:gd name="connsiteX4" fmla="*/ 464283 w 771089"/>
                      <a:gd name="connsiteY4" fmla="*/ 3718 h 439315"/>
                      <a:gd name="connsiteX5" fmla="*/ 459502 w 771089"/>
                      <a:gd name="connsiteY5" fmla="*/ 0 h 439315"/>
                      <a:gd name="connsiteX6" fmla="*/ 456846 w 771089"/>
                      <a:gd name="connsiteY6" fmla="*/ 7968 h 439315"/>
                      <a:gd name="connsiteX7" fmla="*/ 455252 w 771089"/>
                      <a:gd name="connsiteY7" fmla="*/ 16468 h 439315"/>
                      <a:gd name="connsiteX8" fmla="*/ 456314 w 771089"/>
                      <a:gd name="connsiteY8" fmla="*/ 18061 h 439315"/>
                      <a:gd name="connsiteX9" fmla="*/ 457908 w 771089"/>
                      <a:gd name="connsiteY9" fmla="*/ 20717 h 439315"/>
                      <a:gd name="connsiteX10" fmla="*/ 458971 w 771089"/>
                      <a:gd name="connsiteY10" fmla="*/ 33467 h 439315"/>
                      <a:gd name="connsiteX11" fmla="*/ 452596 w 771089"/>
                      <a:gd name="connsiteY11" fmla="*/ 37716 h 439315"/>
                      <a:gd name="connsiteX12" fmla="*/ 449409 w 771089"/>
                      <a:gd name="connsiteY12" fmla="*/ 43029 h 439315"/>
                      <a:gd name="connsiteX13" fmla="*/ 449409 w 771089"/>
                      <a:gd name="connsiteY13" fmla="*/ 47278 h 439315"/>
                      <a:gd name="connsiteX14" fmla="*/ 444097 w 771089"/>
                      <a:gd name="connsiteY14" fmla="*/ 60559 h 439315"/>
                      <a:gd name="connsiteX15" fmla="*/ 424973 w 771089"/>
                      <a:gd name="connsiteY15" fmla="*/ 86588 h 439315"/>
                      <a:gd name="connsiteX16" fmla="*/ 413817 w 771089"/>
                      <a:gd name="connsiteY16" fmla="*/ 95619 h 439315"/>
                      <a:gd name="connsiteX17" fmla="*/ 405318 w 771089"/>
                      <a:gd name="connsiteY17" fmla="*/ 91900 h 439315"/>
                      <a:gd name="connsiteX18" fmla="*/ 402130 w 771089"/>
                      <a:gd name="connsiteY18" fmla="*/ 89775 h 439315"/>
                      <a:gd name="connsiteX19" fmla="*/ 400006 w 771089"/>
                      <a:gd name="connsiteY19" fmla="*/ 95619 h 439315"/>
                      <a:gd name="connsiteX20" fmla="*/ 387788 w 771089"/>
                      <a:gd name="connsiteY20" fmla="*/ 137054 h 439315"/>
                      <a:gd name="connsiteX21" fmla="*/ 364945 w 771089"/>
                      <a:gd name="connsiteY21" fmla="*/ 153521 h 439315"/>
                      <a:gd name="connsiteX22" fmla="*/ 354852 w 771089"/>
                      <a:gd name="connsiteY22" fmla="*/ 148741 h 439315"/>
                      <a:gd name="connsiteX23" fmla="*/ 345290 w 771089"/>
                      <a:gd name="connsiteY23" fmla="*/ 140241 h 439315"/>
                      <a:gd name="connsiteX24" fmla="*/ 341040 w 771089"/>
                      <a:gd name="connsiteY24" fmla="*/ 137585 h 439315"/>
                      <a:gd name="connsiteX25" fmla="*/ 339978 w 771089"/>
                      <a:gd name="connsiteY25" fmla="*/ 140241 h 439315"/>
                      <a:gd name="connsiteX26" fmla="*/ 333604 w 771089"/>
                      <a:gd name="connsiteY26" fmla="*/ 165739 h 439315"/>
                      <a:gd name="connsiteX27" fmla="*/ 302793 w 771089"/>
                      <a:gd name="connsiteY27" fmla="*/ 244891 h 439315"/>
                      <a:gd name="connsiteX28" fmla="*/ 302793 w 771089"/>
                      <a:gd name="connsiteY28" fmla="*/ 255515 h 439315"/>
                      <a:gd name="connsiteX29" fmla="*/ 276763 w 771089"/>
                      <a:gd name="connsiteY29" fmla="*/ 299606 h 439315"/>
                      <a:gd name="connsiteX30" fmla="*/ 271982 w 771089"/>
                      <a:gd name="connsiteY30" fmla="*/ 302793 h 439315"/>
                      <a:gd name="connsiteX31" fmla="*/ 256046 w 771089"/>
                      <a:gd name="connsiteY31" fmla="*/ 311824 h 439315"/>
                      <a:gd name="connsiteX32" fmla="*/ 242766 w 771089"/>
                      <a:gd name="connsiteY32" fmla="*/ 324573 h 439315"/>
                      <a:gd name="connsiteX33" fmla="*/ 228954 w 771089"/>
                      <a:gd name="connsiteY33" fmla="*/ 333072 h 439315"/>
                      <a:gd name="connsiteX34" fmla="*/ 225767 w 771089"/>
                      <a:gd name="connsiteY34" fmla="*/ 333604 h 439315"/>
                      <a:gd name="connsiteX35" fmla="*/ 211955 w 771089"/>
                      <a:gd name="connsiteY35" fmla="*/ 337853 h 439315"/>
                      <a:gd name="connsiteX36" fmla="*/ 205049 w 771089"/>
                      <a:gd name="connsiteY36" fmla="*/ 340510 h 439315"/>
                      <a:gd name="connsiteX37" fmla="*/ 199737 w 771089"/>
                      <a:gd name="connsiteY37" fmla="*/ 338385 h 439315"/>
                      <a:gd name="connsiteX38" fmla="*/ 198675 w 771089"/>
                      <a:gd name="connsiteY38" fmla="*/ 337853 h 439315"/>
                      <a:gd name="connsiteX39" fmla="*/ 191238 w 771089"/>
                      <a:gd name="connsiteY39" fmla="*/ 333072 h 439315"/>
                      <a:gd name="connsiteX40" fmla="*/ 188582 w 771089"/>
                      <a:gd name="connsiteY40" fmla="*/ 338385 h 439315"/>
                      <a:gd name="connsiteX41" fmla="*/ 184332 w 771089"/>
                      <a:gd name="connsiteY41" fmla="*/ 342634 h 439315"/>
                      <a:gd name="connsiteX42" fmla="*/ 184332 w 771089"/>
                      <a:gd name="connsiteY42" fmla="*/ 342634 h 439315"/>
                      <a:gd name="connsiteX43" fmla="*/ 163083 w 771089"/>
                      <a:gd name="connsiteY43" fmla="*/ 351134 h 439315"/>
                      <a:gd name="connsiteX44" fmla="*/ 134929 w 771089"/>
                      <a:gd name="connsiteY44" fmla="*/ 341572 h 439315"/>
                      <a:gd name="connsiteX45" fmla="*/ 133335 w 771089"/>
                      <a:gd name="connsiteY45" fmla="*/ 340510 h 439315"/>
                      <a:gd name="connsiteX46" fmla="*/ 123242 w 771089"/>
                      <a:gd name="connsiteY46" fmla="*/ 330948 h 439315"/>
                      <a:gd name="connsiteX47" fmla="*/ 115805 w 771089"/>
                      <a:gd name="connsiteY47" fmla="*/ 324573 h 439315"/>
                      <a:gd name="connsiteX48" fmla="*/ 114211 w 771089"/>
                      <a:gd name="connsiteY48" fmla="*/ 324573 h 439315"/>
                      <a:gd name="connsiteX49" fmla="*/ 101993 w 771089"/>
                      <a:gd name="connsiteY49" fmla="*/ 334666 h 439315"/>
                      <a:gd name="connsiteX50" fmla="*/ 92431 w 771089"/>
                      <a:gd name="connsiteY50" fmla="*/ 343697 h 439315"/>
                      <a:gd name="connsiteX51" fmla="*/ 58965 w 771089"/>
                      <a:gd name="connsiteY51" fmla="*/ 377695 h 439315"/>
                      <a:gd name="connsiteX52" fmla="*/ 39841 w 771089"/>
                      <a:gd name="connsiteY52" fmla="*/ 398943 h 439315"/>
                      <a:gd name="connsiteX53" fmla="*/ 12218 w 771089"/>
                      <a:gd name="connsiteY53" fmla="*/ 432410 h 439315"/>
                      <a:gd name="connsiteX54" fmla="*/ 9562 w 771089"/>
                      <a:gd name="connsiteY54" fmla="*/ 434003 h 439315"/>
                      <a:gd name="connsiteX55" fmla="*/ 531 w 771089"/>
                      <a:gd name="connsiteY55" fmla="*/ 438785 h 439315"/>
                      <a:gd name="connsiteX56" fmla="*/ 0 w 771089"/>
                      <a:gd name="connsiteY56" fmla="*/ 439316 h 439315"/>
                      <a:gd name="connsiteX57" fmla="*/ 11686 w 771089"/>
                      <a:gd name="connsiteY57" fmla="*/ 438253 h 439315"/>
                      <a:gd name="connsiteX58" fmla="*/ 96681 w 771089"/>
                      <a:gd name="connsiteY58" fmla="*/ 428691 h 439315"/>
                      <a:gd name="connsiteX59" fmla="*/ 109430 w 771089"/>
                      <a:gd name="connsiteY59" fmla="*/ 427629 h 439315"/>
                      <a:gd name="connsiteX60" fmla="*/ 134929 w 771089"/>
                      <a:gd name="connsiteY60" fmla="*/ 422317 h 439315"/>
                      <a:gd name="connsiteX61" fmla="*/ 168395 w 771089"/>
                      <a:gd name="connsiteY61" fmla="*/ 413817 h 439315"/>
                      <a:gd name="connsiteX62" fmla="*/ 171051 w 771089"/>
                      <a:gd name="connsiteY62" fmla="*/ 413817 h 439315"/>
                      <a:gd name="connsiteX63" fmla="*/ 235329 w 771089"/>
                      <a:gd name="connsiteY63" fmla="*/ 409568 h 439315"/>
                      <a:gd name="connsiteX64" fmla="*/ 361227 w 771089"/>
                      <a:gd name="connsiteY64" fmla="*/ 390975 h 439315"/>
                      <a:gd name="connsiteX65" fmla="*/ 369726 w 771089"/>
                      <a:gd name="connsiteY65" fmla="*/ 389913 h 439315"/>
                      <a:gd name="connsiteX66" fmla="*/ 409036 w 771089"/>
                      <a:gd name="connsiteY66" fmla="*/ 384069 h 439315"/>
                      <a:gd name="connsiteX67" fmla="*/ 500937 w 771089"/>
                      <a:gd name="connsiteY67" fmla="*/ 369726 h 439315"/>
                      <a:gd name="connsiteX68" fmla="*/ 640115 w 771089"/>
                      <a:gd name="connsiteY68" fmla="*/ 340510 h 439315"/>
                      <a:gd name="connsiteX69" fmla="*/ 692174 w 771089"/>
                      <a:gd name="connsiteY69" fmla="*/ 329354 h 439315"/>
                      <a:gd name="connsiteX70" fmla="*/ 761764 w 771089"/>
                      <a:gd name="connsiteY70" fmla="*/ 313949 h 439315"/>
                      <a:gd name="connsiteX71" fmla="*/ 770794 w 771089"/>
                      <a:gd name="connsiteY71" fmla="*/ 309699 h 439315"/>
                      <a:gd name="connsiteX72" fmla="*/ 769201 w 771089"/>
                      <a:gd name="connsiteY72" fmla="*/ 300137 h 439315"/>
                      <a:gd name="connsiteX73" fmla="*/ 766013 w 771089"/>
                      <a:gd name="connsiteY73" fmla="*/ 291106 h 439315"/>
                      <a:gd name="connsiteX74" fmla="*/ 764951 w 771089"/>
                      <a:gd name="connsiteY74" fmla="*/ 287919 h 439315"/>
                      <a:gd name="connsiteX75" fmla="*/ 754858 w 771089"/>
                      <a:gd name="connsiteY75" fmla="*/ 282607 h 439315"/>
                      <a:gd name="connsiteX76" fmla="*/ 743172 w 771089"/>
                      <a:gd name="connsiteY76" fmla="*/ 283138 h 439315"/>
                      <a:gd name="connsiteX77" fmla="*/ 733609 w 771089"/>
                      <a:gd name="connsiteY77" fmla="*/ 283138 h 439315"/>
                      <a:gd name="connsiteX78" fmla="*/ 733078 w 771089"/>
                      <a:gd name="connsiteY78" fmla="*/ 283138 h 439315"/>
                      <a:gd name="connsiteX79" fmla="*/ 715548 w 771089"/>
                      <a:gd name="connsiteY79" fmla="*/ 290575 h 439315"/>
                      <a:gd name="connsiteX80" fmla="*/ 700674 w 771089"/>
                      <a:gd name="connsiteY80" fmla="*/ 283138 h 439315"/>
                      <a:gd name="connsiteX81" fmla="*/ 699611 w 771089"/>
                      <a:gd name="connsiteY81" fmla="*/ 283138 h 439315"/>
                      <a:gd name="connsiteX82" fmla="*/ 686862 w 771089"/>
                      <a:gd name="connsiteY82" fmla="*/ 278357 h 439315"/>
                      <a:gd name="connsiteX83" fmla="*/ 684738 w 771089"/>
                      <a:gd name="connsiteY83" fmla="*/ 267733 h 439315"/>
                      <a:gd name="connsiteX84" fmla="*/ 695362 w 771089"/>
                      <a:gd name="connsiteY84" fmla="*/ 258171 h 439315"/>
                      <a:gd name="connsiteX85" fmla="*/ 702799 w 771089"/>
                      <a:gd name="connsiteY85" fmla="*/ 259765 h 439315"/>
                      <a:gd name="connsiteX86" fmla="*/ 703861 w 771089"/>
                      <a:gd name="connsiteY86" fmla="*/ 260296 h 439315"/>
                      <a:gd name="connsiteX87" fmla="*/ 709174 w 771089"/>
                      <a:gd name="connsiteY87" fmla="*/ 261358 h 439315"/>
                      <a:gd name="connsiteX88" fmla="*/ 715548 w 771089"/>
                      <a:gd name="connsiteY88" fmla="*/ 259233 h 439315"/>
                      <a:gd name="connsiteX89" fmla="*/ 704924 w 771089"/>
                      <a:gd name="connsiteY89" fmla="*/ 256046 h 439315"/>
                      <a:gd name="connsiteX90" fmla="*/ 687394 w 771089"/>
                      <a:gd name="connsiteY90" fmla="*/ 237454 h 439315"/>
                      <a:gd name="connsiteX91" fmla="*/ 686862 w 771089"/>
                      <a:gd name="connsiteY91" fmla="*/ 231079 h 439315"/>
                      <a:gd name="connsiteX92" fmla="*/ 693237 w 771089"/>
                      <a:gd name="connsiteY92" fmla="*/ 231610 h 439315"/>
                      <a:gd name="connsiteX93" fmla="*/ 696955 w 771089"/>
                      <a:gd name="connsiteY93" fmla="*/ 231079 h 439315"/>
                      <a:gd name="connsiteX94" fmla="*/ 697486 w 771089"/>
                      <a:gd name="connsiteY94" fmla="*/ 224704 h 439315"/>
                      <a:gd name="connsiteX95" fmla="*/ 697486 w 771089"/>
                      <a:gd name="connsiteY95" fmla="*/ 222048 h 439315"/>
                      <a:gd name="connsiteX96" fmla="*/ 707580 w 771089"/>
                      <a:gd name="connsiteY96" fmla="*/ 214080 h 439315"/>
                      <a:gd name="connsiteX97" fmla="*/ 708642 w 771089"/>
                      <a:gd name="connsiteY97" fmla="*/ 214080 h 439315"/>
                      <a:gd name="connsiteX98" fmla="*/ 712361 w 771089"/>
                      <a:gd name="connsiteY98" fmla="*/ 214080 h 439315"/>
                      <a:gd name="connsiteX99" fmla="*/ 713955 w 771089"/>
                      <a:gd name="connsiteY99" fmla="*/ 214080 h 439315"/>
                      <a:gd name="connsiteX100" fmla="*/ 716079 w 771089"/>
                      <a:gd name="connsiteY100" fmla="*/ 214080 h 439315"/>
                      <a:gd name="connsiteX101" fmla="*/ 712361 w 771089"/>
                      <a:gd name="connsiteY101" fmla="*/ 210893 h 439315"/>
                      <a:gd name="connsiteX102" fmla="*/ 709174 w 771089"/>
                      <a:gd name="connsiteY102" fmla="*/ 208768 h 439315"/>
                      <a:gd name="connsiteX103" fmla="*/ 703861 w 771089"/>
                      <a:gd name="connsiteY103" fmla="*/ 205049 h 439315"/>
                      <a:gd name="connsiteX104" fmla="*/ 699080 w 771089"/>
                      <a:gd name="connsiteY104" fmla="*/ 201862 h 439315"/>
                      <a:gd name="connsiteX105" fmla="*/ 693768 w 771089"/>
                      <a:gd name="connsiteY105" fmla="*/ 184863 h 439315"/>
                      <a:gd name="connsiteX106" fmla="*/ 695893 w 771089"/>
                      <a:gd name="connsiteY106" fmla="*/ 173708 h 439315"/>
                      <a:gd name="connsiteX107" fmla="*/ 699080 w 771089"/>
                      <a:gd name="connsiteY107" fmla="*/ 157771 h 439315"/>
                      <a:gd name="connsiteX108" fmla="*/ 696955 w 771089"/>
                      <a:gd name="connsiteY108" fmla="*/ 156178 h 439315"/>
                      <a:gd name="connsiteX109" fmla="*/ 658708 w 771089"/>
                      <a:gd name="connsiteY109" fmla="*/ 142897 h 439315"/>
                      <a:gd name="connsiteX110" fmla="*/ 647021 w 771089"/>
                      <a:gd name="connsiteY110" fmla="*/ 139710 h 439315"/>
                      <a:gd name="connsiteX111" fmla="*/ 644896 w 771089"/>
                      <a:gd name="connsiteY111" fmla="*/ 139179 h 439315"/>
                      <a:gd name="connsiteX112" fmla="*/ 616211 w 771089"/>
                      <a:gd name="connsiteY112" fmla="*/ 122180 h 439315"/>
                      <a:gd name="connsiteX113" fmla="*/ 610367 w 771089"/>
                      <a:gd name="connsiteY113" fmla="*/ 115805 h 439315"/>
                      <a:gd name="connsiteX114" fmla="*/ 603992 w 771089"/>
                      <a:gd name="connsiteY114" fmla="*/ 118461 h 439315"/>
                      <a:gd name="connsiteX115" fmla="*/ 579557 w 771089"/>
                      <a:gd name="connsiteY115" fmla="*/ 118461 h 439315"/>
                      <a:gd name="connsiteX116" fmla="*/ 573713 w 771089"/>
                      <a:gd name="connsiteY116" fmla="*/ 99337 h 439315"/>
                      <a:gd name="connsiteX117" fmla="*/ 589119 w 771089"/>
                      <a:gd name="connsiteY117" fmla="*/ 56840 h 439315"/>
                      <a:gd name="connsiteX118" fmla="*/ 591243 w 771089"/>
                      <a:gd name="connsiteY118" fmla="*/ 54184 h 439315"/>
                      <a:gd name="connsiteX119" fmla="*/ 593368 w 771089"/>
                      <a:gd name="connsiteY119" fmla="*/ 50997 h 439315"/>
                      <a:gd name="connsiteX120" fmla="*/ 585931 w 771089"/>
                      <a:gd name="connsiteY120" fmla="*/ 43560 h 439315"/>
                      <a:gd name="connsiteX121" fmla="*/ 558308 w 771089"/>
                      <a:gd name="connsiteY121" fmla="*/ 27092 h 439315"/>
                      <a:gd name="connsiteX122" fmla="*/ 556714 w 771089"/>
                      <a:gd name="connsiteY122" fmla="*/ 27092 h 439315"/>
                      <a:gd name="connsiteX123" fmla="*/ 533341 w 771089"/>
                      <a:gd name="connsiteY123" fmla="*/ 2656 h 439315"/>
                      <a:gd name="connsiteX124" fmla="*/ 532278 w 771089"/>
                      <a:gd name="connsiteY124" fmla="*/ 2125 h 439315"/>
                      <a:gd name="connsiteX125" fmla="*/ 528029 w 771089"/>
                      <a:gd name="connsiteY125" fmla="*/ 531 h 439315"/>
                      <a:gd name="connsiteX126" fmla="*/ 523779 w 771089"/>
                      <a:gd name="connsiteY126" fmla="*/ 9031 h 439315"/>
                      <a:gd name="connsiteX127" fmla="*/ 509436 w 771089"/>
                      <a:gd name="connsiteY127" fmla="*/ 28686 h 4393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</a:cxnLst>
                    <a:rect l="l" t="t" r="r" b="b"/>
                    <a:pathLst>
                      <a:path w="771089" h="439315">
                        <a:moveTo>
                          <a:pt x="509436" y="28686"/>
                        </a:moveTo>
                        <a:cubicBezTo>
                          <a:pt x="505186" y="28686"/>
                          <a:pt x="500405" y="27092"/>
                          <a:pt x="494031" y="23373"/>
                        </a:cubicBezTo>
                        <a:cubicBezTo>
                          <a:pt x="490844" y="21249"/>
                          <a:pt x="487656" y="19124"/>
                          <a:pt x="483938" y="16999"/>
                        </a:cubicBezTo>
                        <a:cubicBezTo>
                          <a:pt x="479157" y="13812"/>
                          <a:pt x="474907" y="10624"/>
                          <a:pt x="470126" y="7968"/>
                        </a:cubicBezTo>
                        <a:cubicBezTo>
                          <a:pt x="468001" y="6906"/>
                          <a:pt x="466408" y="5312"/>
                          <a:pt x="464283" y="3718"/>
                        </a:cubicBezTo>
                        <a:cubicBezTo>
                          <a:pt x="462689" y="2656"/>
                          <a:pt x="460564" y="0"/>
                          <a:pt x="459502" y="0"/>
                        </a:cubicBezTo>
                        <a:cubicBezTo>
                          <a:pt x="457908" y="1062"/>
                          <a:pt x="457377" y="4250"/>
                          <a:pt x="456846" y="7968"/>
                        </a:cubicBezTo>
                        <a:cubicBezTo>
                          <a:pt x="456846" y="10624"/>
                          <a:pt x="456314" y="13812"/>
                          <a:pt x="455252" y="16468"/>
                        </a:cubicBezTo>
                        <a:cubicBezTo>
                          <a:pt x="455252" y="16468"/>
                          <a:pt x="455783" y="17530"/>
                          <a:pt x="456314" y="18061"/>
                        </a:cubicBezTo>
                        <a:cubicBezTo>
                          <a:pt x="456846" y="19124"/>
                          <a:pt x="457377" y="19655"/>
                          <a:pt x="457908" y="20717"/>
                        </a:cubicBezTo>
                        <a:cubicBezTo>
                          <a:pt x="459502" y="24436"/>
                          <a:pt x="461096" y="29217"/>
                          <a:pt x="458971" y="33467"/>
                        </a:cubicBezTo>
                        <a:cubicBezTo>
                          <a:pt x="457908" y="36123"/>
                          <a:pt x="455252" y="37185"/>
                          <a:pt x="452596" y="37716"/>
                        </a:cubicBezTo>
                        <a:cubicBezTo>
                          <a:pt x="449409" y="38247"/>
                          <a:pt x="449409" y="38247"/>
                          <a:pt x="449409" y="43029"/>
                        </a:cubicBezTo>
                        <a:cubicBezTo>
                          <a:pt x="449409" y="44622"/>
                          <a:pt x="449409" y="45685"/>
                          <a:pt x="449409" y="47278"/>
                        </a:cubicBezTo>
                        <a:cubicBezTo>
                          <a:pt x="449409" y="51528"/>
                          <a:pt x="448346" y="56840"/>
                          <a:pt x="444097" y="60559"/>
                        </a:cubicBezTo>
                        <a:cubicBezTo>
                          <a:pt x="435597" y="67996"/>
                          <a:pt x="429223" y="76495"/>
                          <a:pt x="424973" y="86588"/>
                        </a:cubicBezTo>
                        <a:cubicBezTo>
                          <a:pt x="421785" y="94025"/>
                          <a:pt x="417005" y="95619"/>
                          <a:pt x="413817" y="95619"/>
                        </a:cubicBezTo>
                        <a:cubicBezTo>
                          <a:pt x="411161" y="95619"/>
                          <a:pt x="407974" y="94556"/>
                          <a:pt x="405318" y="91900"/>
                        </a:cubicBezTo>
                        <a:cubicBezTo>
                          <a:pt x="403724" y="90307"/>
                          <a:pt x="402662" y="89775"/>
                          <a:pt x="402130" y="89775"/>
                        </a:cubicBezTo>
                        <a:cubicBezTo>
                          <a:pt x="401599" y="90307"/>
                          <a:pt x="401068" y="92432"/>
                          <a:pt x="400006" y="95619"/>
                        </a:cubicBezTo>
                        <a:cubicBezTo>
                          <a:pt x="395756" y="111024"/>
                          <a:pt x="391506" y="124305"/>
                          <a:pt x="387788" y="137054"/>
                        </a:cubicBezTo>
                        <a:cubicBezTo>
                          <a:pt x="384600" y="147147"/>
                          <a:pt x="373445" y="153521"/>
                          <a:pt x="364945" y="153521"/>
                        </a:cubicBezTo>
                        <a:cubicBezTo>
                          <a:pt x="360696" y="153521"/>
                          <a:pt x="356977" y="151928"/>
                          <a:pt x="354852" y="148741"/>
                        </a:cubicBezTo>
                        <a:cubicBezTo>
                          <a:pt x="352727" y="145022"/>
                          <a:pt x="349009" y="142897"/>
                          <a:pt x="345290" y="140241"/>
                        </a:cubicBezTo>
                        <a:cubicBezTo>
                          <a:pt x="344228" y="139179"/>
                          <a:pt x="342634" y="138647"/>
                          <a:pt x="341040" y="137585"/>
                        </a:cubicBezTo>
                        <a:cubicBezTo>
                          <a:pt x="340509" y="138647"/>
                          <a:pt x="340509" y="139710"/>
                          <a:pt x="339978" y="140241"/>
                        </a:cubicBezTo>
                        <a:cubicBezTo>
                          <a:pt x="337853" y="148741"/>
                          <a:pt x="335728" y="157240"/>
                          <a:pt x="333604" y="165739"/>
                        </a:cubicBezTo>
                        <a:cubicBezTo>
                          <a:pt x="327229" y="192831"/>
                          <a:pt x="320323" y="220986"/>
                          <a:pt x="302793" y="244891"/>
                        </a:cubicBezTo>
                        <a:cubicBezTo>
                          <a:pt x="301199" y="247015"/>
                          <a:pt x="301199" y="249672"/>
                          <a:pt x="302793" y="255515"/>
                        </a:cubicBezTo>
                        <a:cubicBezTo>
                          <a:pt x="308105" y="279951"/>
                          <a:pt x="301199" y="292169"/>
                          <a:pt x="276763" y="299606"/>
                        </a:cubicBezTo>
                        <a:cubicBezTo>
                          <a:pt x="274638" y="300137"/>
                          <a:pt x="272514" y="301199"/>
                          <a:pt x="271982" y="302793"/>
                        </a:cubicBezTo>
                        <a:cubicBezTo>
                          <a:pt x="267733" y="308105"/>
                          <a:pt x="261358" y="310230"/>
                          <a:pt x="256046" y="311824"/>
                        </a:cubicBezTo>
                        <a:cubicBezTo>
                          <a:pt x="247015" y="314480"/>
                          <a:pt x="242766" y="316605"/>
                          <a:pt x="242766" y="324573"/>
                        </a:cubicBezTo>
                        <a:cubicBezTo>
                          <a:pt x="242766" y="328823"/>
                          <a:pt x="238516" y="331479"/>
                          <a:pt x="228954" y="333072"/>
                        </a:cubicBezTo>
                        <a:lnTo>
                          <a:pt x="225767" y="333604"/>
                        </a:lnTo>
                        <a:cubicBezTo>
                          <a:pt x="220455" y="334666"/>
                          <a:pt x="215674" y="335197"/>
                          <a:pt x="211955" y="337853"/>
                        </a:cubicBezTo>
                        <a:cubicBezTo>
                          <a:pt x="210893" y="338385"/>
                          <a:pt x="208236" y="340510"/>
                          <a:pt x="205049" y="340510"/>
                        </a:cubicBezTo>
                        <a:cubicBezTo>
                          <a:pt x="202924" y="340510"/>
                          <a:pt x="201331" y="339978"/>
                          <a:pt x="199737" y="338385"/>
                        </a:cubicBezTo>
                        <a:lnTo>
                          <a:pt x="198675" y="337853"/>
                        </a:lnTo>
                        <a:cubicBezTo>
                          <a:pt x="196550" y="336260"/>
                          <a:pt x="192831" y="333072"/>
                          <a:pt x="191238" y="333072"/>
                        </a:cubicBezTo>
                        <a:cubicBezTo>
                          <a:pt x="191238" y="333072"/>
                          <a:pt x="190175" y="334135"/>
                          <a:pt x="188582" y="338385"/>
                        </a:cubicBezTo>
                        <a:cubicBezTo>
                          <a:pt x="187519" y="341041"/>
                          <a:pt x="185394" y="342103"/>
                          <a:pt x="184332" y="342634"/>
                        </a:cubicBezTo>
                        <a:cubicBezTo>
                          <a:pt x="184332" y="342634"/>
                          <a:pt x="184332" y="342634"/>
                          <a:pt x="184332" y="342634"/>
                        </a:cubicBezTo>
                        <a:cubicBezTo>
                          <a:pt x="177426" y="348478"/>
                          <a:pt x="170520" y="351134"/>
                          <a:pt x="163083" y="351134"/>
                        </a:cubicBezTo>
                        <a:cubicBezTo>
                          <a:pt x="152990" y="351134"/>
                          <a:pt x="143959" y="346353"/>
                          <a:pt x="134929" y="341572"/>
                        </a:cubicBezTo>
                        <a:lnTo>
                          <a:pt x="133335" y="340510"/>
                        </a:lnTo>
                        <a:cubicBezTo>
                          <a:pt x="129085" y="338385"/>
                          <a:pt x="125898" y="334135"/>
                          <a:pt x="123242" y="330948"/>
                        </a:cubicBezTo>
                        <a:cubicBezTo>
                          <a:pt x="120586" y="327760"/>
                          <a:pt x="117930" y="324573"/>
                          <a:pt x="115805" y="324573"/>
                        </a:cubicBezTo>
                        <a:cubicBezTo>
                          <a:pt x="115274" y="324573"/>
                          <a:pt x="114743" y="324573"/>
                          <a:pt x="114211" y="324573"/>
                        </a:cubicBezTo>
                        <a:cubicBezTo>
                          <a:pt x="109961" y="326167"/>
                          <a:pt x="106243" y="329885"/>
                          <a:pt x="101993" y="334666"/>
                        </a:cubicBezTo>
                        <a:cubicBezTo>
                          <a:pt x="98806" y="337853"/>
                          <a:pt x="96150" y="341041"/>
                          <a:pt x="92431" y="343697"/>
                        </a:cubicBezTo>
                        <a:cubicBezTo>
                          <a:pt x="79682" y="353259"/>
                          <a:pt x="69589" y="365477"/>
                          <a:pt x="58965" y="377695"/>
                        </a:cubicBezTo>
                        <a:cubicBezTo>
                          <a:pt x="53122" y="384600"/>
                          <a:pt x="46747" y="392037"/>
                          <a:pt x="39841" y="398943"/>
                        </a:cubicBezTo>
                        <a:cubicBezTo>
                          <a:pt x="38247" y="417536"/>
                          <a:pt x="24436" y="424973"/>
                          <a:pt x="12218" y="432410"/>
                        </a:cubicBezTo>
                        <a:lnTo>
                          <a:pt x="9562" y="434003"/>
                        </a:lnTo>
                        <a:cubicBezTo>
                          <a:pt x="6906" y="435597"/>
                          <a:pt x="3718" y="437191"/>
                          <a:pt x="531" y="438785"/>
                        </a:cubicBezTo>
                        <a:cubicBezTo>
                          <a:pt x="531" y="438785"/>
                          <a:pt x="0" y="438785"/>
                          <a:pt x="0" y="439316"/>
                        </a:cubicBezTo>
                        <a:cubicBezTo>
                          <a:pt x="3718" y="438785"/>
                          <a:pt x="7968" y="438253"/>
                          <a:pt x="11686" y="438253"/>
                        </a:cubicBezTo>
                        <a:cubicBezTo>
                          <a:pt x="40903" y="435066"/>
                          <a:pt x="69058" y="432410"/>
                          <a:pt x="96681" y="428691"/>
                        </a:cubicBezTo>
                        <a:cubicBezTo>
                          <a:pt x="100931" y="428160"/>
                          <a:pt x="105181" y="428160"/>
                          <a:pt x="109430" y="427629"/>
                        </a:cubicBezTo>
                        <a:cubicBezTo>
                          <a:pt x="118992" y="427098"/>
                          <a:pt x="127492" y="427098"/>
                          <a:pt x="134929" y="422317"/>
                        </a:cubicBezTo>
                        <a:cubicBezTo>
                          <a:pt x="147147" y="414880"/>
                          <a:pt x="159896" y="413817"/>
                          <a:pt x="168395" y="413817"/>
                        </a:cubicBezTo>
                        <a:cubicBezTo>
                          <a:pt x="169458" y="413817"/>
                          <a:pt x="170520" y="413817"/>
                          <a:pt x="171051" y="413817"/>
                        </a:cubicBezTo>
                        <a:cubicBezTo>
                          <a:pt x="191769" y="414349"/>
                          <a:pt x="212486" y="412755"/>
                          <a:pt x="235329" y="409568"/>
                        </a:cubicBezTo>
                        <a:cubicBezTo>
                          <a:pt x="277295" y="403724"/>
                          <a:pt x="319261" y="397350"/>
                          <a:pt x="361227" y="390975"/>
                        </a:cubicBezTo>
                        <a:lnTo>
                          <a:pt x="369726" y="389913"/>
                        </a:lnTo>
                        <a:cubicBezTo>
                          <a:pt x="383007" y="387788"/>
                          <a:pt x="396287" y="386194"/>
                          <a:pt x="409036" y="384069"/>
                        </a:cubicBezTo>
                        <a:cubicBezTo>
                          <a:pt x="439315" y="379820"/>
                          <a:pt x="470657" y="375570"/>
                          <a:pt x="500937" y="369726"/>
                        </a:cubicBezTo>
                        <a:cubicBezTo>
                          <a:pt x="547684" y="360696"/>
                          <a:pt x="594962" y="350603"/>
                          <a:pt x="640115" y="340510"/>
                        </a:cubicBezTo>
                        <a:cubicBezTo>
                          <a:pt x="657645" y="336791"/>
                          <a:pt x="674644" y="333072"/>
                          <a:pt x="692174" y="329354"/>
                        </a:cubicBezTo>
                        <a:cubicBezTo>
                          <a:pt x="712361" y="325104"/>
                          <a:pt x="737859" y="319792"/>
                          <a:pt x="761764" y="313949"/>
                        </a:cubicBezTo>
                        <a:cubicBezTo>
                          <a:pt x="768138" y="312355"/>
                          <a:pt x="770263" y="310761"/>
                          <a:pt x="770794" y="309699"/>
                        </a:cubicBezTo>
                        <a:cubicBezTo>
                          <a:pt x="771326" y="308637"/>
                          <a:pt x="771326" y="306512"/>
                          <a:pt x="769201" y="300137"/>
                        </a:cubicBezTo>
                        <a:cubicBezTo>
                          <a:pt x="768138" y="296950"/>
                          <a:pt x="767076" y="294294"/>
                          <a:pt x="766013" y="291106"/>
                        </a:cubicBezTo>
                        <a:cubicBezTo>
                          <a:pt x="765482" y="290044"/>
                          <a:pt x="765482" y="288982"/>
                          <a:pt x="764951" y="287919"/>
                        </a:cubicBezTo>
                        <a:cubicBezTo>
                          <a:pt x="761764" y="282607"/>
                          <a:pt x="759108" y="282076"/>
                          <a:pt x="754858" y="282607"/>
                        </a:cubicBezTo>
                        <a:cubicBezTo>
                          <a:pt x="750608" y="283138"/>
                          <a:pt x="746359" y="283138"/>
                          <a:pt x="743172" y="283138"/>
                        </a:cubicBezTo>
                        <a:lnTo>
                          <a:pt x="733609" y="283138"/>
                        </a:lnTo>
                        <a:lnTo>
                          <a:pt x="733078" y="283138"/>
                        </a:lnTo>
                        <a:cubicBezTo>
                          <a:pt x="727766" y="286857"/>
                          <a:pt x="721923" y="290575"/>
                          <a:pt x="715548" y="290575"/>
                        </a:cubicBezTo>
                        <a:cubicBezTo>
                          <a:pt x="710236" y="290575"/>
                          <a:pt x="705455" y="287919"/>
                          <a:pt x="700674" y="283138"/>
                        </a:cubicBezTo>
                        <a:cubicBezTo>
                          <a:pt x="700142" y="283138"/>
                          <a:pt x="700142" y="283138"/>
                          <a:pt x="699611" y="283138"/>
                        </a:cubicBezTo>
                        <a:cubicBezTo>
                          <a:pt x="695893" y="283138"/>
                          <a:pt x="690050" y="282607"/>
                          <a:pt x="686862" y="278357"/>
                        </a:cubicBezTo>
                        <a:cubicBezTo>
                          <a:pt x="685269" y="276232"/>
                          <a:pt x="683675" y="273045"/>
                          <a:pt x="684738" y="267733"/>
                        </a:cubicBezTo>
                        <a:cubicBezTo>
                          <a:pt x="686331" y="259233"/>
                          <a:pt x="692706" y="258171"/>
                          <a:pt x="695362" y="258171"/>
                        </a:cubicBezTo>
                        <a:cubicBezTo>
                          <a:pt x="698018" y="258171"/>
                          <a:pt x="700674" y="259233"/>
                          <a:pt x="702799" y="259765"/>
                        </a:cubicBezTo>
                        <a:lnTo>
                          <a:pt x="703861" y="260296"/>
                        </a:lnTo>
                        <a:cubicBezTo>
                          <a:pt x="705986" y="260827"/>
                          <a:pt x="707580" y="261358"/>
                          <a:pt x="709174" y="261358"/>
                        </a:cubicBezTo>
                        <a:cubicBezTo>
                          <a:pt x="710767" y="261358"/>
                          <a:pt x="712892" y="260827"/>
                          <a:pt x="715548" y="259233"/>
                        </a:cubicBezTo>
                        <a:cubicBezTo>
                          <a:pt x="712361" y="257640"/>
                          <a:pt x="708642" y="256577"/>
                          <a:pt x="704924" y="256046"/>
                        </a:cubicBezTo>
                        <a:cubicBezTo>
                          <a:pt x="695362" y="254452"/>
                          <a:pt x="688456" y="247015"/>
                          <a:pt x="687394" y="237454"/>
                        </a:cubicBezTo>
                        <a:lnTo>
                          <a:pt x="686862" y="231079"/>
                        </a:lnTo>
                        <a:lnTo>
                          <a:pt x="693237" y="231610"/>
                        </a:lnTo>
                        <a:cubicBezTo>
                          <a:pt x="695893" y="231610"/>
                          <a:pt x="696955" y="231079"/>
                          <a:pt x="696955" y="231079"/>
                        </a:cubicBezTo>
                        <a:cubicBezTo>
                          <a:pt x="697486" y="230548"/>
                          <a:pt x="697486" y="226829"/>
                          <a:pt x="697486" y="224704"/>
                        </a:cubicBezTo>
                        <a:cubicBezTo>
                          <a:pt x="697486" y="223642"/>
                          <a:pt x="697486" y="223111"/>
                          <a:pt x="697486" y="222048"/>
                        </a:cubicBezTo>
                        <a:cubicBezTo>
                          <a:pt x="697486" y="218861"/>
                          <a:pt x="699080" y="214611"/>
                          <a:pt x="707580" y="214080"/>
                        </a:cubicBezTo>
                        <a:cubicBezTo>
                          <a:pt x="708111" y="214080"/>
                          <a:pt x="708642" y="214080"/>
                          <a:pt x="708642" y="214080"/>
                        </a:cubicBezTo>
                        <a:cubicBezTo>
                          <a:pt x="709705" y="214080"/>
                          <a:pt x="711299" y="214080"/>
                          <a:pt x="712361" y="214080"/>
                        </a:cubicBezTo>
                        <a:lnTo>
                          <a:pt x="713955" y="214080"/>
                        </a:lnTo>
                        <a:cubicBezTo>
                          <a:pt x="715548" y="214080"/>
                          <a:pt x="715548" y="214080"/>
                          <a:pt x="716079" y="214080"/>
                        </a:cubicBezTo>
                        <a:cubicBezTo>
                          <a:pt x="715548" y="213018"/>
                          <a:pt x="713423" y="211955"/>
                          <a:pt x="712361" y="210893"/>
                        </a:cubicBezTo>
                        <a:cubicBezTo>
                          <a:pt x="711299" y="210362"/>
                          <a:pt x="710236" y="209299"/>
                          <a:pt x="709174" y="208768"/>
                        </a:cubicBezTo>
                        <a:cubicBezTo>
                          <a:pt x="707580" y="207174"/>
                          <a:pt x="705986" y="206112"/>
                          <a:pt x="703861" y="205049"/>
                        </a:cubicBezTo>
                        <a:cubicBezTo>
                          <a:pt x="702267" y="203987"/>
                          <a:pt x="700674" y="202924"/>
                          <a:pt x="699080" y="201862"/>
                        </a:cubicBezTo>
                        <a:cubicBezTo>
                          <a:pt x="689518" y="194425"/>
                          <a:pt x="692174" y="187519"/>
                          <a:pt x="693768" y="184863"/>
                        </a:cubicBezTo>
                        <a:cubicBezTo>
                          <a:pt x="695893" y="181676"/>
                          <a:pt x="695893" y="177957"/>
                          <a:pt x="695893" y="173708"/>
                        </a:cubicBezTo>
                        <a:cubicBezTo>
                          <a:pt x="695893" y="168927"/>
                          <a:pt x="695893" y="163083"/>
                          <a:pt x="699080" y="157771"/>
                        </a:cubicBezTo>
                        <a:cubicBezTo>
                          <a:pt x="698549" y="157240"/>
                          <a:pt x="698018" y="156709"/>
                          <a:pt x="696955" y="156178"/>
                        </a:cubicBezTo>
                        <a:cubicBezTo>
                          <a:pt x="687925" y="149803"/>
                          <a:pt x="672519" y="146084"/>
                          <a:pt x="658708" y="142897"/>
                        </a:cubicBezTo>
                        <a:cubicBezTo>
                          <a:pt x="654458" y="141835"/>
                          <a:pt x="650740" y="140772"/>
                          <a:pt x="647021" y="139710"/>
                        </a:cubicBezTo>
                        <a:lnTo>
                          <a:pt x="644896" y="139179"/>
                        </a:lnTo>
                        <a:cubicBezTo>
                          <a:pt x="636397" y="137054"/>
                          <a:pt x="623116" y="133335"/>
                          <a:pt x="616211" y="122180"/>
                        </a:cubicBezTo>
                        <a:cubicBezTo>
                          <a:pt x="613023" y="116868"/>
                          <a:pt x="611430" y="115805"/>
                          <a:pt x="610367" y="115805"/>
                        </a:cubicBezTo>
                        <a:cubicBezTo>
                          <a:pt x="609305" y="115805"/>
                          <a:pt x="607180" y="116336"/>
                          <a:pt x="603992" y="118461"/>
                        </a:cubicBezTo>
                        <a:cubicBezTo>
                          <a:pt x="594431" y="124305"/>
                          <a:pt x="584869" y="124305"/>
                          <a:pt x="579557" y="118461"/>
                        </a:cubicBezTo>
                        <a:cubicBezTo>
                          <a:pt x="575307" y="114211"/>
                          <a:pt x="573713" y="107837"/>
                          <a:pt x="573713" y="99337"/>
                        </a:cubicBezTo>
                        <a:cubicBezTo>
                          <a:pt x="574245" y="85526"/>
                          <a:pt x="579026" y="71714"/>
                          <a:pt x="589119" y="56840"/>
                        </a:cubicBezTo>
                        <a:cubicBezTo>
                          <a:pt x="589650" y="55778"/>
                          <a:pt x="590712" y="54715"/>
                          <a:pt x="591243" y="54184"/>
                        </a:cubicBezTo>
                        <a:cubicBezTo>
                          <a:pt x="591775" y="53653"/>
                          <a:pt x="592837" y="52059"/>
                          <a:pt x="593368" y="50997"/>
                        </a:cubicBezTo>
                        <a:cubicBezTo>
                          <a:pt x="590712" y="48341"/>
                          <a:pt x="588587" y="46216"/>
                          <a:pt x="585931" y="43560"/>
                        </a:cubicBezTo>
                        <a:cubicBezTo>
                          <a:pt x="577432" y="35060"/>
                          <a:pt x="570526" y="27092"/>
                          <a:pt x="558308" y="27092"/>
                        </a:cubicBezTo>
                        <a:lnTo>
                          <a:pt x="556714" y="27092"/>
                        </a:lnTo>
                        <a:cubicBezTo>
                          <a:pt x="541309" y="27092"/>
                          <a:pt x="534403" y="19655"/>
                          <a:pt x="533341" y="2656"/>
                        </a:cubicBezTo>
                        <a:cubicBezTo>
                          <a:pt x="533341" y="2656"/>
                          <a:pt x="532810" y="2125"/>
                          <a:pt x="532278" y="2125"/>
                        </a:cubicBezTo>
                        <a:cubicBezTo>
                          <a:pt x="530154" y="1062"/>
                          <a:pt x="528560" y="531"/>
                          <a:pt x="528029" y="531"/>
                        </a:cubicBezTo>
                        <a:cubicBezTo>
                          <a:pt x="525373" y="531"/>
                          <a:pt x="524310" y="6374"/>
                          <a:pt x="523779" y="9031"/>
                        </a:cubicBezTo>
                        <a:cubicBezTo>
                          <a:pt x="524841" y="14343"/>
                          <a:pt x="522185" y="28686"/>
                          <a:pt x="509436" y="2868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4373CE02-D4AF-80EC-82AF-B7A7DE2340E2}"/>
                      </a:ext>
                    </a:extLst>
                  </p:cNvPr>
                  <p:cNvSpPr/>
                  <p:nvPr/>
                </p:nvSpPr>
                <p:spPr>
                  <a:xfrm>
                    <a:off x="2950747" y="7235671"/>
                    <a:ext cx="54954" cy="123931"/>
                  </a:xfrm>
                  <a:custGeom>
                    <a:avLst/>
                    <a:gdLst>
                      <a:gd name="connsiteX0" fmla="*/ 121148 w 154288"/>
                      <a:gd name="connsiteY0" fmla="*/ 224704 h 347946"/>
                      <a:gd name="connsiteX1" fmla="*/ 117429 w 154288"/>
                      <a:gd name="connsiteY1" fmla="*/ 203987 h 347946"/>
                      <a:gd name="connsiteX2" fmla="*/ 60058 w 154288"/>
                      <a:gd name="connsiteY2" fmla="*/ 41435 h 347946"/>
                      <a:gd name="connsiteX3" fmla="*/ 45715 w 154288"/>
                      <a:gd name="connsiteY3" fmla="*/ 0 h 347946"/>
                      <a:gd name="connsiteX4" fmla="*/ 38810 w 154288"/>
                      <a:gd name="connsiteY4" fmla="*/ 531 h 347946"/>
                      <a:gd name="connsiteX5" fmla="*/ 30841 w 154288"/>
                      <a:gd name="connsiteY5" fmla="*/ 2656 h 347946"/>
                      <a:gd name="connsiteX6" fmla="*/ 29248 w 154288"/>
                      <a:gd name="connsiteY6" fmla="*/ 9562 h 347946"/>
                      <a:gd name="connsiteX7" fmla="*/ 31373 w 154288"/>
                      <a:gd name="connsiteY7" fmla="*/ 45685 h 347946"/>
                      <a:gd name="connsiteX8" fmla="*/ 32966 w 154288"/>
                      <a:gd name="connsiteY8" fmla="*/ 75964 h 347946"/>
                      <a:gd name="connsiteX9" fmla="*/ 38810 w 154288"/>
                      <a:gd name="connsiteY9" fmla="*/ 103056 h 347946"/>
                      <a:gd name="connsiteX10" fmla="*/ 22342 w 154288"/>
                      <a:gd name="connsiteY10" fmla="*/ 133335 h 347946"/>
                      <a:gd name="connsiteX11" fmla="*/ 18623 w 154288"/>
                      <a:gd name="connsiteY11" fmla="*/ 135991 h 347946"/>
                      <a:gd name="connsiteX12" fmla="*/ 5343 w 154288"/>
                      <a:gd name="connsiteY12" fmla="*/ 150334 h 347946"/>
                      <a:gd name="connsiteX13" fmla="*/ 4281 w 154288"/>
                      <a:gd name="connsiteY13" fmla="*/ 156178 h 347946"/>
                      <a:gd name="connsiteX14" fmla="*/ 4812 w 154288"/>
                      <a:gd name="connsiteY14" fmla="*/ 210893 h 347946"/>
                      <a:gd name="connsiteX15" fmla="*/ 562 w 154288"/>
                      <a:gd name="connsiteY15" fmla="*/ 233735 h 347946"/>
                      <a:gd name="connsiteX16" fmla="*/ 7468 w 154288"/>
                      <a:gd name="connsiteY16" fmla="*/ 312886 h 347946"/>
                      <a:gd name="connsiteX17" fmla="*/ 7999 w 154288"/>
                      <a:gd name="connsiteY17" fmla="*/ 315011 h 347946"/>
                      <a:gd name="connsiteX18" fmla="*/ 7468 w 154288"/>
                      <a:gd name="connsiteY18" fmla="*/ 324573 h 347946"/>
                      <a:gd name="connsiteX19" fmla="*/ 6937 w 154288"/>
                      <a:gd name="connsiteY19" fmla="*/ 339447 h 347946"/>
                      <a:gd name="connsiteX20" fmla="*/ 9062 w 154288"/>
                      <a:gd name="connsiteY20" fmla="*/ 346884 h 347946"/>
                      <a:gd name="connsiteX21" fmla="*/ 11186 w 154288"/>
                      <a:gd name="connsiteY21" fmla="*/ 347947 h 347946"/>
                      <a:gd name="connsiteX22" fmla="*/ 13311 w 154288"/>
                      <a:gd name="connsiteY22" fmla="*/ 347415 h 347946"/>
                      <a:gd name="connsiteX23" fmla="*/ 58996 w 154288"/>
                      <a:gd name="connsiteY23" fmla="*/ 336791 h 347946"/>
                      <a:gd name="connsiteX24" fmla="*/ 94056 w 154288"/>
                      <a:gd name="connsiteY24" fmla="*/ 328823 h 347946"/>
                      <a:gd name="connsiteX25" fmla="*/ 123804 w 154288"/>
                      <a:gd name="connsiteY25" fmla="*/ 315542 h 347946"/>
                      <a:gd name="connsiteX26" fmla="*/ 126460 w 154288"/>
                      <a:gd name="connsiteY26" fmla="*/ 312355 h 347946"/>
                      <a:gd name="connsiteX27" fmla="*/ 137616 w 154288"/>
                      <a:gd name="connsiteY27" fmla="*/ 296950 h 347946"/>
                      <a:gd name="connsiteX28" fmla="*/ 149302 w 154288"/>
                      <a:gd name="connsiteY28" fmla="*/ 292169 h 347946"/>
                      <a:gd name="connsiteX29" fmla="*/ 151958 w 154288"/>
                      <a:gd name="connsiteY29" fmla="*/ 292169 h 347946"/>
                      <a:gd name="connsiteX30" fmla="*/ 153021 w 154288"/>
                      <a:gd name="connsiteY30" fmla="*/ 286325 h 347946"/>
                      <a:gd name="connsiteX31" fmla="*/ 151958 w 154288"/>
                      <a:gd name="connsiteY31" fmla="*/ 270920 h 347946"/>
                      <a:gd name="connsiteX32" fmla="*/ 141334 w 154288"/>
                      <a:gd name="connsiteY32" fmla="*/ 252859 h 347946"/>
                      <a:gd name="connsiteX33" fmla="*/ 138678 w 154288"/>
                      <a:gd name="connsiteY33" fmla="*/ 248078 h 347946"/>
                      <a:gd name="connsiteX34" fmla="*/ 131241 w 154288"/>
                      <a:gd name="connsiteY34" fmla="*/ 248609 h 347946"/>
                      <a:gd name="connsiteX35" fmla="*/ 133366 w 154288"/>
                      <a:gd name="connsiteY35" fmla="*/ 245953 h 347946"/>
                      <a:gd name="connsiteX36" fmla="*/ 121148 w 154288"/>
                      <a:gd name="connsiteY36" fmla="*/ 224704 h 347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54288" h="347946">
                        <a:moveTo>
                          <a:pt x="121148" y="224704"/>
                        </a:moveTo>
                        <a:cubicBezTo>
                          <a:pt x="121679" y="217267"/>
                          <a:pt x="119554" y="210362"/>
                          <a:pt x="117429" y="203987"/>
                        </a:cubicBezTo>
                        <a:cubicBezTo>
                          <a:pt x="98306" y="149803"/>
                          <a:pt x="79182" y="95619"/>
                          <a:pt x="60058" y="41435"/>
                        </a:cubicBezTo>
                        <a:lnTo>
                          <a:pt x="45715" y="0"/>
                        </a:lnTo>
                        <a:cubicBezTo>
                          <a:pt x="43591" y="531"/>
                          <a:pt x="40935" y="531"/>
                          <a:pt x="38810" y="531"/>
                        </a:cubicBezTo>
                        <a:cubicBezTo>
                          <a:pt x="35091" y="0"/>
                          <a:pt x="32435" y="1062"/>
                          <a:pt x="30841" y="2656"/>
                        </a:cubicBezTo>
                        <a:cubicBezTo>
                          <a:pt x="29248" y="4250"/>
                          <a:pt x="28716" y="6906"/>
                          <a:pt x="29248" y="9562"/>
                        </a:cubicBezTo>
                        <a:cubicBezTo>
                          <a:pt x="31904" y="21780"/>
                          <a:pt x="31904" y="33998"/>
                          <a:pt x="31373" y="45685"/>
                        </a:cubicBezTo>
                        <a:cubicBezTo>
                          <a:pt x="31373" y="56309"/>
                          <a:pt x="31373" y="66402"/>
                          <a:pt x="32966" y="75964"/>
                        </a:cubicBezTo>
                        <a:cubicBezTo>
                          <a:pt x="37747" y="82870"/>
                          <a:pt x="39872" y="92432"/>
                          <a:pt x="38810" y="103056"/>
                        </a:cubicBezTo>
                        <a:cubicBezTo>
                          <a:pt x="37216" y="115274"/>
                          <a:pt x="31373" y="126961"/>
                          <a:pt x="22342" y="133335"/>
                        </a:cubicBezTo>
                        <a:cubicBezTo>
                          <a:pt x="21279" y="134398"/>
                          <a:pt x="20217" y="134929"/>
                          <a:pt x="18623" y="135991"/>
                        </a:cubicBezTo>
                        <a:cubicBezTo>
                          <a:pt x="12780" y="140241"/>
                          <a:pt x="7468" y="143960"/>
                          <a:pt x="5343" y="150334"/>
                        </a:cubicBezTo>
                        <a:cubicBezTo>
                          <a:pt x="3750" y="155115"/>
                          <a:pt x="4281" y="156178"/>
                          <a:pt x="4281" y="156178"/>
                        </a:cubicBezTo>
                        <a:cubicBezTo>
                          <a:pt x="13842" y="175301"/>
                          <a:pt x="9062" y="193363"/>
                          <a:pt x="4812" y="210893"/>
                        </a:cubicBezTo>
                        <a:cubicBezTo>
                          <a:pt x="2687" y="218861"/>
                          <a:pt x="1093" y="226298"/>
                          <a:pt x="562" y="233735"/>
                        </a:cubicBezTo>
                        <a:cubicBezTo>
                          <a:pt x="-1563" y="261889"/>
                          <a:pt x="2687" y="289513"/>
                          <a:pt x="7468" y="312886"/>
                        </a:cubicBezTo>
                        <a:cubicBezTo>
                          <a:pt x="7468" y="313418"/>
                          <a:pt x="7999" y="314480"/>
                          <a:pt x="7999" y="315011"/>
                        </a:cubicBezTo>
                        <a:cubicBezTo>
                          <a:pt x="9062" y="317667"/>
                          <a:pt x="10655" y="321917"/>
                          <a:pt x="7468" y="324573"/>
                        </a:cubicBezTo>
                        <a:cubicBezTo>
                          <a:pt x="3750" y="328823"/>
                          <a:pt x="4281" y="332541"/>
                          <a:pt x="6937" y="339447"/>
                        </a:cubicBezTo>
                        <a:cubicBezTo>
                          <a:pt x="7468" y="342103"/>
                          <a:pt x="8530" y="344228"/>
                          <a:pt x="9062" y="346884"/>
                        </a:cubicBezTo>
                        <a:cubicBezTo>
                          <a:pt x="10124" y="347947"/>
                          <a:pt x="10655" y="347947"/>
                          <a:pt x="11186" y="347947"/>
                        </a:cubicBezTo>
                        <a:cubicBezTo>
                          <a:pt x="11718" y="347947"/>
                          <a:pt x="12780" y="347947"/>
                          <a:pt x="13311" y="347415"/>
                        </a:cubicBezTo>
                        <a:cubicBezTo>
                          <a:pt x="28716" y="343697"/>
                          <a:pt x="40403" y="340510"/>
                          <a:pt x="58996" y="336791"/>
                        </a:cubicBezTo>
                        <a:cubicBezTo>
                          <a:pt x="64839" y="335729"/>
                          <a:pt x="88212" y="330416"/>
                          <a:pt x="94056" y="328823"/>
                        </a:cubicBezTo>
                        <a:cubicBezTo>
                          <a:pt x="113180" y="322979"/>
                          <a:pt x="122210" y="317667"/>
                          <a:pt x="123804" y="315542"/>
                        </a:cubicBezTo>
                        <a:lnTo>
                          <a:pt x="126460" y="312355"/>
                        </a:lnTo>
                        <a:cubicBezTo>
                          <a:pt x="128054" y="308637"/>
                          <a:pt x="131241" y="303324"/>
                          <a:pt x="137616" y="296950"/>
                        </a:cubicBezTo>
                        <a:cubicBezTo>
                          <a:pt x="140803" y="292700"/>
                          <a:pt x="146115" y="292700"/>
                          <a:pt x="149302" y="292169"/>
                        </a:cubicBezTo>
                        <a:cubicBezTo>
                          <a:pt x="149834" y="292169"/>
                          <a:pt x="150896" y="292169"/>
                          <a:pt x="151958" y="292169"/>
                        </a:cubicBezTo>
                        <a:cubicBezTo>
                          <a:pt x="152490" y="290044"/>
                          <a:pt x="152490" y="287919"/>
                          <a:pt x="153021" y="286325"/>
                        </a:cubicBezTo>
                        <a:cubicBezTo>
                          <a:pt x="154614" y="279951"/>
                          <a:pt x="155146" y="275170"/>
                          <a:pt x="151958" y="270920"/>
                        </a:cubicBezTo>
                        <a:cubicBezTo>
                          <a:pt x="147709" y="265077"/>
                          <a:pt x="144522" y="258702"/>
                          <a:pt x="141334" y="252859"/>
                        </a:cubicBezTo>
                        <a:cubicBezTo>
                          <a:pt x="140272" y="251265"/>
                          <a:pt x="139741" y="249672"/>
                          <a:pt x="138678" y="248078"/>
                        </a:cubicBezTo>
                        <a:lnTo>
                          <a:pt x="131241" y="248609"/>
                        </a:lnTo>
                        <a:lnTo>
                          <a:pt x="133366" y="245953"/>
                        </a:lnTo>
                        <a:cubicBezTo>
                          <a:pt x="124866" y="242766"/>
                          <a:pt x="120617" y="235329"/>
                          <a:pt x="121148" y="224704"/>
                        </a:cubicBezTo>
                        <a:close/>
                      </a:path>
                    </a:pathLst>
                  </a:custGeom>
                  <a:solidFill>
                    <a:srgbClr val="2F3C3B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896E7AE0-C27B-B355-D6A4-F71680005152}"/>
                      </a:ext>
                    </a:extLst>
                  </p:cNvPr>
                  <p:cNvSpPr/>
                  <p:nvPr/>
                </p:nvSpPr>
                <p:spPr>
                  <a:xfrm>
                    <a:off x="1635982" y="7518726"/>
                    <a:ext cx="272243" cy="212859"/>
                  </a:xfrm>
                  <a:custGeom>
                    <a:avLst/>
                    <a:gdLst>
                      <a:gd name="connsiteX0" fmla="*/ 742032 w 764343"/>
                      <a:gd name="connsiteY0" fmla="*/ 472782 h 597618"/>
                      <a:gd name="connsiteX1" fmla="*/ 745220 w 764343"/>
                      <a:gd name="connsiteY1" fmla="*/ 418067 h 597618"/>
                      <a:gd name="connsiteX2" fmla="*/ 751063 w 764343"/>
                      <a:gd name="connsiteY2" fmla="*/ 325635 h 597618"/>
                      <a:gd name="connsiteX3" fmla="*/ 764343 w 764343"/>
                      <a:gd name="connsiteY3" fmla="*/ 100931 h 597618"/>
                      <a:gd name="connsiteX4" fmla="*/ 764343 w 764343"/>
                      <a:gd name="connsiteY4" fmla="*/ 92963 h 597618"/>
                      <a:gd name="connsiteX5" fmla="*/ 764343 w 764343"/>
                      <a:gd name="connsiteY5" fmla="*/ 73308 h 597618"/>
                      <a:gd name="connsiteX6" fmla="*/ 764343 w 764343"/>
                      <a:gd name="connsiteY6" fmla="*/ 70652 h 597618"/>
                      <a:gd name="connsiteX7" fmla="*/ 762750 w 764343"/>
                      <a:gd name="connsiteY7" fmla="*/ 70652 h 597618"/>
                      <a:gd name="connsiteX8" fmla="*/ 726627 w 764343"/>
                      <a:gd name="connsiteY8" fmla="*/ 67996 h 597618"/>
                      <a:gd name="connsiteX9" fmla="*/ 700597 w 764343"/>
                      <a:gd name="connsiteY9" fmla="*/ 65871 h 597618"/>
                      <a:gd name="connsiteX10" fmla="*/ 662350 w 764343"/>
                      <a:gd name="connsiteY10" fmla="*/ 63215 h 597618"/>
                      <a:gd name="connsiteX11" fmla="*/ 586386 w 764343"/>
                      <a:gd name="connsiteY11" fmla="*/ 57371 h 597618"/>
                      <a:gd name="connsiteX12" fmla="*/ 424365 w 764343"/>
                      <a:gd name="connsiteY12" fmla="*/ 38779 h 597618"/>
                      <a:gd name="connsiteX13" fmla="*/ 321840 w 764343"/>
                      <a:gd name="connsiteY13" fmla="*/ 27092 h 597618"/>
                      <a:gd name="connsiteX14" fmla="*/ 234190 w 764343"/>
                      <a:gd name="connsiteY14" fmla="*/ 17530 h 597618"/>
                      <a:gd name="connsiteX15" fmla="*/ 78012 w 764343"/>
                      <a:gd name="connsiteY15" fmla="*/ 0 h 597618"/>
                      <a:gd name="connsiteX16" fmla="*/ 74294 w 764343"/>
                      <a:gd name="connsiteY16" fmla="*/ 0 h 597618"/>
                      <a:gd name="connsiteX17" fmla="*/ 69513 w 764343"/>
                      <a:gd name="connsiteY17" fmla="*/ 6906 h 597618"/>
                      <a:gd name="connsiteX18" fmla="*/ 57826 w 764343"/>
                      <a:gd name="connsiteY18" fmla="*/ 91900 h 597618"/>
                      <a:gd name="connsiteX19" fmla="*/ 51451 w 764343"/>
                      <a:gd name="connsiteY19" fmla="*/ 139710 h 597618"/>
                      <a:gd name="connsiteX20" fmla="*/ 39233 w 764343"/>
                      <a:gd name="connsiteY20" fmla="*/ 230548 h 597618"/>
                      <a:gd name="connsiteX21" fmla="*/ 455 w 764343"/>
                      <a:gd name="connsiteY21" fmla="*/ 512092 h 597618"/>
                      <a:gd name="connsiteX22" fmla="*/ 986 w 764343"/>
                      <a:gd name="connsiteY22" fmla="*/ 520061 h 597618"/>
                      <a:gd name="connsiteX23" fmla="*/ 8954 w 764343"/>
                      <a:gd name="connsiteY23" fmla="*/ 522185 h 597618"/>
                      <a:gd name="connsiteX24" fmla="*/ 136977 w 764343"/>
                      <a:gd name="connsiteY24" fmla="*/ 535997 h 597618"/>
                      <a:gd name="connsiteX25" fmla="*/ 244814 w 764343"/>
                      <a:gd name="connsiteY25" fmla="*/ 548215 h 597618"/>
                      <a:gd name="connsiteX26" fmla="*/ 424896 w 764343"/>
                      <a:gd name="connsiteY26" fmla="*/ 568932 h 597618"/>
                      <a:gd name="connsiteX27" fmla="*/ 493954 w 764343"/>
                      <a:gd name="connsiteY27" fmla="*/ 576901 h 597618"/>
                      <a:gd name="connsiteX28" fmla="*/ 731408 w 764343"/>
                      <a:gd name="connsiteY28" fmla="*/ 597618 h 597618"/>
                      <a:gd name="connsiteX29" fmla="*/ 732470 w 764343"/>
                      <a:gd name="connsiteY29" fmla="*/ 597618 h 597618"/>
                      <a:gd name="connsiteX30" fmla="*/ 735126 w 764343"/>
                      <a:gd name="connsiteY30" fmla="*/ 597087 h 597618"/>
                      <a:gd name="connsiteX31" fmla="*/ 735658 w 764343"/>
                      <a:gd name="connsiteY31" fmla="*/ 594431 h 597618"/>
                      <a:gd name="connsiteX32" fmla="*/ 739907 w 764343"/>
                      <a:gd name="connsiteY32" fmla="*/ 525373 h 597618"/>
                      <a:gd name="connsiteX33" fmla="*/ 742032 w 764343"/>
                      <a:gd name="connsiteY33" fmla="*/ 472782 h 597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764343" h="597618">
                        <a:moveTo>
                          <a:pt x="742032" y="472782"/>
                        </a:moveTo>
                        <a:cubicBezTo>
                          <a:pt x="743095" y="454721"/>
                          <a:pt x="744157" y="436128"/>
                          <a:pt x="745220" y="418067"/>
                        </a:cubicBezTo>
                        <a:cubicBezTo>
                          <a:pt x="746813" y="387788"/>
                          <a:pt x="748938" y="356446"/>
                          <a:pt x="751063" y="325635"/>
                        </a:cubicBezTo>
                        <a:cubicBezTo>
                          <a:pt x="756906" y="241703"/>
                          <a:pt x="761156" y="168395"/>
                          <a:pt x="764343" y="100931"/>
                        </a:cubicBezTo>
                        <a:lnTo>
                          <a:pt x="764343" y="92963"/>
                        </a:lnTo>
                        <a:cubicBezTo>
                          <a:pt x="764343" y="86588"/>
                          <a:pt x="764343" y="80214"/>
                          <a:pt x="764343" y="73308"/>
                        </a:cubicBezTo>
                        <a:cubicBezTo>
                          <a:pt x="764343" y="71714"/>
                          <a:pt x="764343" y="70652"/>
                          <a:pt x="764343" y="70652"/>
                        </a:cubicBezTo>
                        <a:cubicBezTo>
                          <a:pt x="764343" y="70652"/>
                          <a:pt x="763812" y="70652"/>
                          <a:pt x="762750" y="70652"/>
                        </a:cubicBezTo>
                        <a:cubicBezTo>
                          <a:pt x="750532" y="69589"/>
                          <a:pt x="738314" y="69058"/>
                          <a:pt x="726627" y="67996"/>
                        </a:cubicBezTo>
                        <a:cubicBezTo>
                          <a:pt x="718128" y="67464"/>
                          <a:pt x="709628" y="66402"/>
                          <a:pt x="700597" y="65871"/>
                        </a:cubicBezTo>
                        <a:cubicBezTo>
                          <a:pt x="687848" y="64808"/>
                          <a:pt x="675099" y="64277"/>
                          <a:pt x="662350" y="63215"/>
                        </a:cubicBezTo>
                        <a:cubicBezTo>
                          <a:pt x="637383" y="61621"/>
                          <a:pt x="611353" y="60027"/>
                          <a:pt x="586386" y="57371"/>
                        </a:cubicBezTo>
                        <a:cubicBezTo>
                          <a:pt x="532202" y="51528"/>
                          <a:pt x="477487" y="45153"/>
                          <a:pt x="424365" y="38779"/>
                        </a:cubicBezTo>
                        <a:cubicBezTo>
                          <a:pt x="390367" y="35060"/>
                          <a:pt x="355838" y="30810"/>
                          <a:pt x="321840" y="27092"/>
                        </a:cubicBezTo>
                        <a:cubicBezTo>
                          <a:pt x="292623" y="23905"/>
                          <a:pt x="263407" y="20717"/>
                          <a:pt x="234190" y="17530"/>
                        </a:cubicBezTo>
                        <a:cubicBezTo>
                          <a:pt x="182662" y="11687"/>
                          <a:pt x="130071" y="6374"/>
                          <a:pt x="78012" y="0"/>
                        </a:cubicBezTo>
                        <a:cubicBezTo>
                          <a:pt x="76419" y="0"/>
                          <a:pt x="75356" y="0"/>
                          <a:pt x="74294" y="0"/>
                        </a:cubicBezTo>
                        <a:cubicBezTo>
                          <a:pt x="70575" y="0"/>
                          <a:pt x="70044" y="0"/>
                          <a:pt x="69513" y="6906"/>
                        </a:cubicBezTo>
                        <a:cubicBezTo>
                          <a:pt x="65794" y="35060"/>
                          <a:pt x="62076" y="63746"/>
                          <a:pt x="57826" y="91900"/>
                        </a:cubicBezTo>
                        <a:cubicBezTo>
                          <a:pt x="55701" y="107837"/>
                          <a:pt x="53576" y="123773"/>
                          <a:pt x="51451" y="139710"/>
                        </a:cubicBezTo>
                        <a:cubicBezTo>
                          <a:pt x="47202" y="169989"/>
                          <a:pt x="43483" y="200268"/>
                          <a:pt x="39233" y="230548"/>
                        </a:cubicBezTo>
                        <a:cubicBezTo>
                          <a:pt x="27015" y="322979"/>
                          <a:pt x="13735" y="418598"/>
                          <a:pt x="455" y="512092"/>
                        </a:cubicBezTo>
                        <a:cubicBezTo>
                          <a:pt x="-608" y="517936"/>
                          <a:pt x="455" y="519529"/>
                          <a:pt x="986" y="520061"/>
                        </a:cubicBezTo>
                        <a:cubicBezTo>
                          <a:pt x="2048" y="521123"/>
                          <a:pt x="6829" y="521654"/>
                          <a:pt x="8954" y="522185"/>
                        </a:cubicBezTo>
                        <a:cubicBezTo>
                          <a:pt x="51451" y="526435"/>
                          <a:pt x="94480" y="531216"/>
                          <a:pt x="136977" y="535997"/>
                        </a:cubicBezTo>
                        <a:cubicBezTo>
                          <a:pt x="173100" y="540247"/>
                          <a:pt x="208691" y="544497"/>
                          <a:pt x="244814" y="548215"/>
                        </a:cubicBezTo>
                        <a:cubicBezTo>
                          <a:pt x="303779" y="555121"/>
                          <a:pt x="364869" y="562027"/>
                          <a:pt x="424896" y="568932"/>
                        </a:cubicBezTo>
                        <a:cubicBezTo>
                          <a:pt x="447739" y="571588"/>
                          <a:pt x="471112" y="574245"/>
                          <a:pt x="493954" y="576901"/>
                        </a:cubicBezTo>
                        <a:cubicBezTo>
                          <a:pt x="571512" y="585931"/>
                          <a:pt x="651726" y="594962"/>
                          <a:pt x="731408" y="597618"/>
                        </a:cubicBezTo>
                        <a:lnTo>
                          <a:pt x="732470" y="597618"/>
                        </a:lnTo>
                        <a:cubicBezTo>
                          <a:pt x="734595" y="597618"/>
                          <a:pt x="735126" y="597618"/>
                          <a:pt x="735126" y="597087"/>
                        </a:cubicBezTo>
                        <a:cubicBezTo>
                          <a:pt x="735126" y="597087"/>
                          <a:pt x="735658" y="596556"/>
                          <a:pt x="735658" y="594431"/>
                        </a:cubicBezTo>
                        <a:cubicBezTo>
                          <a:pt x="737251" y="571588"/>
                          <a:pt x="738314" y="548215"/>
                          <a:pt x="739907" y="525373"/>
                        </a:cubicBezTo>
                        <a:cubicBezTo>
                          <a:pt x="739376" y="507311"/>
                          <a:pt x="740970" y="489781"/>
                          <a:pt x="742032" y="4727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1C9B1839-4ED7-02E1-9B6E-9C8D6922C1A2}"/>
                      </a:ext>
                    </a:extLst>
                  </p:cNvPr>
                  <p:cNvSpPr/>
                  <p:nvPr/>
                </p:nvSpPr>
                <p:spPr>
                  <a:xfrm>
                    <a:off x="1597356" y="7710015"/>
                    <a:ext cx="261864" cy="266215"/>
                  </a:xfrm>
                  <a:custGeom>
                    <a:avLst/>
                    <a:gdLst>
                      <a:gd name="connsiteX0" fmla="*/ 733610 w 735203"/>
                      <a:gd name="connsiteY0" fmla="*/ 88713 h 747421"/>
                      <a:gd name="connsiteX1" fmla="*/ 735203 w 735203"/>
                      <a:gd name="connsiteY1" fmla="*/ 70652 h 747421"/>
                      <a:gd name="connsiteX2" fmla="*/ 734141 w 735203"/>
                      <a:gd name="connsiteY2" fmla="*/ 70652 h 747421"/>
                      <a:gd name="connsiteX3" fmla="*/ 733078 w 735203"/>
                      <a:gd name="connsiteY3" fmla="*/ 70652 h 747421"/>
                      <a:gd name="connsiteX4" fmla="*/ 687925 w 735203"/>
                      <a:gd name="connsiteY4" fmla="*/ 65340 h 747421"/>
                      <a:gd name="connsiteX5" fmla="*/ 646490 w 735203"/>
                      <a:gd name="connsiteY5" fmla="*/ 60559 h 747421"/>
                      <a:gd name="connsiteX6" fmla="*/ 638522 w 735203"/>
                      <a:gd name="connsiteY6" fmla="*/ 59496 h 747421"/>
                      <a:gd name="connsiteX7" fmla="*/ 540778 w 735203"/>
                      <a:gd name="connsiteY7" fmla="*/ 48341 h 747421"/>
                      <a:gd name="connsiteX8" fmla="*/ 489250 w 735203"/>
                      <a:gd name="connsiteY8" fmla="*/ 42497 h 747421"/>
                      <a:gd name="connsiteX9" fmla="*/ 438785 w 735203"/>
                      <a:gd name="connsiteY9" fmla="*/ 37185 h 747421"/>
                      <a:gd name="connsiteX10" fmla="*/ 386725 w 735203"/>
                      <a:gd name="connsiteY10" fmla="*/ 31342 h 747421"/>
                      <a:gd name="connsiteX11" fmla="*/ 332010 w 735203"/>
                      <a:gd name="connsiteY11" fmla="*/ 24967 h 747421"/>
                      <a:gd name="connsiteX12" fmla="*/ 282607 w 735203"/>
                      <a:gd name="connsiteY12" fmla="*/ 19655 h 747421"/>
                      <a:gd name="connsiteX13" fmla="*/ 230017 w 735203"/>
                      <a:gd name="connsiteY13" fmla="*/ 13812 h 747421"/>
                      <a:gd name="connsiteX14" fmla="*/ 155646 w 735203"/>
                      <a:gd name="connsiteY14" fmla="*/ 5312 h 747421"/>
                      <a:gd name="connsiteX15" fmla="*/ 121117 w 735203"/>
                      <a:gd name="connsiteY15" fmla="*/ 1062 h 747421"/>
                      <a:gd name="connsiteX16" fmla="*/ 118993 w 735203"/>
                      <a:gd name="connsiteY16" fmla="*/ 1062 h 747421"/>
                      <a:gd name="connsiteX17" fmla="*/ 108368 w 735203"/>
                      <a:gd name="connsiteY17" fmla="*/ 0 h 747421"/>
                      <a:gd name="connsiteX18" fmla="*/ 101994 w 735203"/>
                      <a:gd name="connsiteY18" fmla="*/ 13812 h 747421"/>
                      <a:gd name="connsiteX19" fmla="*/ 82870 w 735203"/>
                      <a:gd name="connsiteY19" fmla="*/ 149272 h 747421"/>
                      <a:gd name="connsiteX20" fmla="*/ 68527 w 735203"/>
                      <a:gd name="connsiteY20" fmla="*/ 252859 h 747421"/>
                      <a:gd name="connsiteX21" fmla="*/ 48872 w 735203"/>
                      <a:gd name="connsiteY21" fmla="*/ 392569 h 747421"/>
                      <a:gd name="connsiteX22" fmla="*/ 30811 w 735203"/>
                      <a:gd name="connsiteY22" fmla="*/ 517936 h 747421"/>
                      <a:gd name="connsiteX23" fmla="*/ 0 w 735203"/>
                      <a:gd name="connsiteY23" fmla="*/ 738390 h 747421"/>
                      <a:gd name="connsiteX24" fmla="*/ 58965 w 735203"/>
                      <a:gd name="connsiteY24" fmla="*/ 745296 h 747421"/>
                      <a:gd name="connsiteX25" fmla="*/ 64808 w 735203"/>
                      <a:gd name="connsiteY25" fmla="*/ 745296 h 747421"/>
                      <a:gd name="connsiteX26" fmla="*/ 81807 w 735203"/>
                      <a:gd name="connsiteY26" fmla="*/ 746890 h 747421"/>
                      <a:gd name="connsiteX27" fmla="*/ 84995 w 735203"/>
                      <a:gd name="connsiteY27" fmla="*/ 747421 h 747421"/>
                      <a:gd name="connsiteX28" fmla="*/ 84995 w 735203"/>
                      <a:gd name="connsiteY28" fmla="*/ 746890 h 747421"/>
                      <a:gd name="connsiteX29" fmla="*/ 89776 w 735203"/>
                      <a:gd name="connsiteY29" fmla="*/ 703330 h 747421"/>
                      <a:gd name="connsiteX30" fmla="*/ 92432 w 735203"/>
                      <a:gd name="connsiteY30" fmla="*/ 693237 h 747421"/>
                      <a:gd name="connsiteX31" fmla="*/ 105181 w 735203"/>
                      <a:gd name="connsiteY31" fmla="*/ 692175 h 747421"/>
                      <a:gd name="connsiteX32" fmla="*/ 221517 w 735203"/>
                      <a:gd name="connsiteY32" fmla="*/ 704393 h 747421"/>
                      <a:gd name="connsiteX33" fmla="*/ 257640 w 735203"/>
                      <a:gd name="connsiteY33" fmla="*/ 709174 h 747421"/>
                      <a:gd name="connsiteX34" fmla="*/ 269327 w 735203"/>
                      <a:gd name="connsiteY34" fmla="*/ 708111 h 747421"/>
                      <a:gd name="connsiteX35" fmla="*/ 269327 w 735203"/>
                      <a:gd name="connsiteY35" fmla="*/ 697487 h 747421"/>
                      <a:gd name="connsiteX36" fmla="*/ 271451 w 735203"/>
                      <a:gd name="connsiteY36" fmla="*/ 688456 h 747421"/>
                      <a:gd name="connsiteX37" fmla="*/ 280482 w 735203"/>
                      <a:gd name="connsiteY37" fmla="*/ 685800 h 747421"/>
                      <a:gd name="connsiteX38" fmla="*/ 281545 w 735203"/>
                      <a:gd name="connsiteY38" fmla="*/ 685800 h 747421"/>
                      <a:gd name="connsiteX39" fmla="*/ 330948 w 735203"/>
                      <a:gd name="connsiteY39" fmla="*/ 688987 h 747421"/>
                      <a:gd name="connsiteX40" fmla="*/ 397350 w 735203"/>
                      <a:gd name="connsiteY40" fmla="*/ 695362 h 747421"/>
                      <a:gd name="connsiteX41" fmla="*/ 432941 w 735203"/>
                      <a:gd name="connsiteY41" fmla="*/ 698549 h 747421"/>
                      <a:gd name="connsiteX42" fmla="*/ 465345 w 735203"/>
                      <a:gd name="connsiteY42" fmla="*/ 701737 h 747421"/>
                      <a:gd name="connsiteX43" fmla="*/ 567339 w 735203"/>
                      <a:gd name="connsiteY43" fmla="*/ 711299 h 747421"/>
                      <a:gd name="connsiteX44" fmla="*/ 617273 w 735203"/>
                      <a:gd name="connsiteY44" fmla="*/ 715548 h 747421"/>
                      <a:gd name="connsiteX45" fmla="*/ 678363 w 735203"/>
                      <a:gd name="connsiteY45" fmla="*/ 720860 h 747421"/>
                      <a:gd name="connsiteX46" fmla="*/ 678894 w 735203"/>
                      <a:gd name="connsiteY46" fmla="*/ 720860 h 747421"/>
                      <a:gd name="connsiteX47" fmla="*/ 678894 w 735203"/>
                      <a:gd name="connsiteY47" fmla="*/ 720329 h 747421"/>
                      <a:gd name="connsiteX48" fmla="*/ 685800 w 735203"/>
                      <a:gd name="connsiteY48" fmla="*/ 643834 h 747421"/>
                      <a:gd name="connsiteX49" fmla="*/ 690581 w 735203"/>
                      <a:gd name="connsiteY49" fmla="*/ 593900 h 747421"/>
                      <a:gd name="connsiteX50" fmla="*/ 696956 w 735203"/>
                      <a:gd name="connsiteY50" fmla="*/ 523779 h 747421"/>
                      <a:gd name="connsiteX51" fmla="*/ 701205 w 735203"/>
                      <a:gd name="connsiteY51" fmla="*/ 472251 h 747421"/>
                      <a:gd name="connsiteX52" fmla="*/ 705455 w 735203"/>
                      <a:gd name="connsiteY52" fmla="*/ 422848 h 747421"/>
                      <a:gd name="connsiteX53" fmla="*/ 710236 w 735203"/>
                      <a:gd name="connsiteY53" fmla="*/ 371320 h 747421"/>
                      <a:gd name="connsiteX54" fmla="*/ 715548 w 735203"/>
                      <a:gd name="connsiteY54" fmla="*/ 311293 h 747421"/>
                      <a:gd name="connsiteX55" fmla="*/ 719798 w 735203"/>
                      <a:gd name="connsiteY55" fmla="*/ 260296 h 747421"/>
                      <a:gd name="connsiteX56" fmla="*/ 724048 w 735203"/>
                      <a:gd name="connsiteY56" fmla="*/ 207706 h 747421"/>
                      <a:gd name="connsiteX57" fmla="*/ 734141 w 735203"/>
                      <a:gd name="connsiteY57" fmla="*/ 97744 h 747421"/>
                      <a:gd name="connsiteX58" fmla="*/ 733610 w 735203"/>
                      <a:gd name="connsiteY58" fmla="*/ 88713 h 74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735203" h="747421">
                        <a:moveTo>
                          <a:pt x="733610" y="88713"/>
                        </a:moveTo>
                        <a:cubicBezTo>
                          <a:pt x="733610" y="82870"/>
                          <a:pt x="733610" y="77026"/>
                          <a:pt x="735203" y="70652"/>
                        </a:cubicBezTo>
                        <a:cubicBezTo>
                          <a:pt x="734672" y="70652"/>
                          <a:pt x="734141" y="70652"/>
                          <a:pt x="734141" y="70652"/>
                        </a:cubicBezTo>
                        <a:lnTo>
                          <a:pt x="733078" y="70652"/>
                        </a:lnTo>
                        <a:cubicBezTo>
                          <a:pt x="718204" y="69058"/>
                          <a:pt x="703330" y="66933"/>
                          <a:pt x="687925" y="65340"/>
                        </a:cubicBezTo>
                        <a:cubicBezTo>
                          <a:pt x="674113" y="63746"/>
                          <a:pt x="660302" y="62152"/>
                          <a:pt x="646490" y="60559"/>
                        </a:cubicBezTo>
                        <a:lnTo>
                          <a:pt x="638522" y="59496"/>
                        </a:lnTo>
                        <a:cubicBezTo>
                          <a:pt x="606118" y="55778"/>
                          <a:pt x="573182" y="52059"/>
                          <a:pt x="540778" y="48341"/>
                        </a:cubicBezTo>
                        <a:cubicBezTo>
                          <a:pt x="523779" y="46216"/>
                          <a:pt x="506249" y="44622"/>
                          <a:pt x="489250" y="42497"/>
                        </a:cubicBezTo>
                        <a:cubicBezTo>
                          <a:pt x="472251" y="40904"/>
                          <a:pt x="455784" y="38779"/>
                          <a:pt x="438785" y="37185"/>
                        </a:cubicBezTo>
                        <a:cubicBezTo>
                          <a:pt x="421254" y="35060"/>
                          <a:pt x="404256" y="33467"/>
                          <a:pt x="386725" y="31342"/>
                        </a:cubicBezTo>
                        <a:cubicBezTo>
                          <a:pt x="368664" y="29217"/>
                          <a:pt x="350072" y="27092"/>
                          <a:pt x="332010" y="24967"/>
                        </a:cubicBezTo>
                        <a:cubicBezTo>
                          <a:pt x="315543" y="23374"/>
                          <a:pt x="299075" y="21249"/>
                          <a:pt x="282607" y="19655"/>
                        </a:cubicBezTo>
                        <a:cubicBezTo>
                          <a:pt x="265077" y="17530"/>
                          <a:pt x="247547" y="15936"/>
                          <a:pt x="230017" y="13812"/>
                        </a:cubicBezTo>
                        <a:cubicBezTo>
                          <a:pt x="205049" y="11156"/>
                          <a:pt x="180613" y="7968"/>
                          <a:pt x="155646" y="5312"/>
                        </a:cubicBezTo>
                        <a:lnTo>
                          <a:pt x="121117" y="1062"/>
                        </a:lnTo>
                        <a:cubicBezTo>
                          <a:pt x="120586" y="1062"/>
                          <a:pt x="119524" y="1062"/>
                          <a:pt x="118993" y="1062"/>
                        </a:cubicBezTo>
                        <a:cubicBezTo>
                          <a:pt x="114211" y="531"/>
                          <a:pt x="110493" y="0"/>
                          <a:pt x="108368" y="0"/>
                        </a:cubicBezTo>
                        <a:cubicBezTo>
                          <a:pt x="104118" y="0"/>
                          <a:pt x="104118" y="0"/>
                          <a:pt x="101994" y="13812"/>
                        </a:cubicBezTo>
                        <a:cubicBezTo>
                          <a:pt x="95619" y="58965"/>
                          <a:pt x="89244" y="104118"/>
                          <a:pt x="82870" y="149272"/>
                        </a:cubicBezTo>
                        <a:cubicBezTo>
                          <a:pt x="78089" y="183801"/>
                          <a:pt x="73308" y="218330"/>
                          <a:pt x="68527" y="252859"/>
                        </a:cubicBezTo>
                        <a:cubicBezTo>
                          <a:pt x="62152" y="299606"/>
                          <a:pt x="55247" y="345822"/>
                          <a:pt x="48872" y="392569"/>
                        </a:cubicBezTo>
                        <a:cubicBezTo>
                          <a:pt x="43029" y="434535"/>
                          <a:pt x="37185" y="475970"/>
                          <a:pt x="30811" y="517936"/>
                        </a:cubicBezTo>
                        <a:cubicBezTo>
                          <a:pt x="20186" y="591243"/>
                          <a:pt x="10093" y="664552"/>
                          <a:pt x="0" y="738390"/>
                        </a:cubicBezTo>
                        <a:lnTo>
                          <a:pt x="58965" y="745296"/>
                        </a:lnTo>
                        <a:lnTo>
                          <a:pt x="64808" y="745296"/>
                        </a:lnTo>
                        <a:cubicBezTo>
                          <a:pt x="70121" y="745296"/>
                          <a:pt x="75964" y="745296"/>
                          <a:pt x="81807" y="746890"/>
                        </a:cubicBezTo>
                        <a:cubicBezTo>
                          <a:pt x="82339" y="746890"/>
                          <a:pt x="83932" y="747421"/>
                          <a:pt x="84995" y="747421"/>
                        </a:cubicBezTo>
                        <a:cubicBezTo>
                          <a:pt x="84995" y="747421"/>
                          <a:pt x="84995" y="747421"/>
                          <a:pt x="84995" y="746890"/>
                        </a:cubicBezTo>
                        <a:lnTo>
                          <a:pt x="89776" y="703330"/>
                        </a:lnTo>
                        <a:cubicBezTo>
                          <a:pt x="89776" y="700143"/>
                          <a:pt x="89776" y="695893"/>
                          <a:pt x="92432" y="693237"/>
                        </a:cubicBezTo>
                        <a:cubicBezTo>
                          <a:pt x="95088" y="690050"/>
                          <a:pt x="99869" y="689518"/>
                          <a:pt x="105181" y="692175"/>
                        </a:cubicBezTo>
                        <a:lnTo>
                          <a:pt x="221517" y="704393"/>
                        </a:lnTo>
                        <a:lnTo>
                          <a:pt x="257640" y="709174"/>
                        </a:lnTo>
                        <a:cubicBezTo>
                          <a:pt x="260827" y="709174"/>
                          <a:pt x="268264" y="709174"/>
                          <a:pt x="269327" y="708111"/>
                        </a:cubicBezTo>
                        <a:cubicBezTo>
                          <a:pt x="269858" y="707580"/>
                          <a:pt x="269858" y="705455"/>
                          <a:pt x="269327" y="697487"/>
                        </a:cubicBezTo>
                        <a:cubicBezTo>
                          <a:pt x="269327" y="695893"/>
                          <a:pt x="268795" y="691643"/>
                          <a:pt x="271451" y="688456"/>
                        </a:cubicBezTo>
                        <a:cubicBezTo>
                          <a:pt x="273576" y="686331"/>
                          <a:pt x="276764" y="685269"/>
                          <a:pt x="280482" y="685800"/>
                        </a:cubicBezTo>
                        <a:lnTo>
                          <a:pt x="281545" y="685800"/>
                        </a:lnTo>
                        <a:cubicBezTo>
                          <a:pt x="296419" y="686862"/>
                          <a:pt x="313949" y="687925"/>
                          <a:pt x="330948" y="688987"/>
                        </a:cubicBezTo>
                        <a:cubicBezTo>
                          <a:pt x="353259" y="691112"/>
                          <a:pt x="375570" y="693237"/>
                          <a:pt x="397350" y="695362"/>
                        </a:cubicBezTo>
                        <a:cubicBezTo>
                          <a:pt x="409036" y="696425"/>
                          <a:pt x="421254" y="697487"/>
                          <a:pt x="432941" y="698549"/>
                        </a:cubicBezTo>
                        <a:lnTo>
                          <a:pt x="465345" y="701737"/>
                        </a:lnTo>
                        <a:cubicBezTo>
                          <a:pt x="499343" y="704924"/>
                          <a:pt x="533341" y="708111"/>
                          <a:pt x="567339" y="711299"/>
                        </a:cubicBezTo>
                        <a:cubicBezTo>
                          <a:pt x="583807" y="712892"/>
                          <a:pt x="600805" y="713955"/>
                          <a:pt x="617273" y="715548"/>
                        </a:cubicBezTo>
                        <a:cubicBezTo>
                          <a:pt x="637459" y="717142"/>
                          <a:pt x="658177" y="718735"/>
                          <a:pt x="678363" y="720860"/>
                        </a:cubicBezTo>
                        <a:cubicBezTo>
                          <a:pt x="678363" y="720860"/>
                          <a:pt x="678894" y="720860"/>
                          <a:pt x="678894" y="720860"/>
                        </a:cubicBezTo>
                        <a:cubicBezTo>
                          <a:pt x="678894" y="720860"/>
                          <a:pt x="678894" y="720860"/>
                          <a:pt x="678894" y="720329"/>
                        </a:cubicBezTo>
                        <a:cubicBezTo>
                          <a:pt x="681019" y="694831"/>
                          <a:pt x="683144" y="669332"/>
                          <a:pt x="685800" y="643834"/>
                        </a:cubicBezTo>
                        <a:lnTo>
                          <a:pt x="690581" y="593900"/>
                        </a:lnTo>
                        <a:cubicBezTo>
                          <a:pt x="692706" y="570526"/>
                          <a:pt x="694831" y="547153"/>
                          <a:pt x="696956" y="523779"/>
                        </a:cubicBezTo>
                        <a:cubicBezTo>
                          <a:pt x="698549" y="506780"/>
                          <a:pt x="699612" y="489781"/>
                          <a:pt x="701205" y="472251"/>
                        </a:cubicBezTo>
                        <a:cubicBezTo>
                          <a:pt x="702799" y="455783"/>
                          <a:pt x="703861" y="439316"/>
                          <a:pt x="705455" y="422848"/>
                        </a:cubicBezTo>
                        <a:cubicBezTo>
                          <a:pt x="707049" y="405849"/>
                          <a:pt x="708642" y="388850"/>
                          <a:pt x="710236" y="371320"/>
                        </a:cubicBezTo>
                        <a:cubicBezTo>
                          <a:pt x="711830" y="351134"/>
                          <a:pt x="713955" y="331479"/>
                          <a:pt x="715548" y="311293"/>
                        </a:cubicBezTo>
                        <a:cubicBezTo>
                          <a:pt x="717142" y="294294"/>
                          <a:pt x="718204" y="277295"/>
                          <a:pt x="719798" y="260296"/>
                        </a:cubicBezTo>
                        <a:cubicBezTo>
                          <a:pt x="721392" y="242766"/>
                          <a:pt x="722454" y="225236"/>
                          <a:pt x="724048" y="207706"/>
                        </a:cubicBezTo>
                        <a:cubicBezTo>
                          <a:pt x="726704" y="174770"/>
                          <a:pt x="729891" y="139710"/>
                          <a:pt x="734141" y="97744"/>
                        </a:cubicBezTo>
                        <a:cubicBezTo>
                          <a:pt x="733610" y="95619"/>
                          <a:pt x="733610" y="92432"/>
                          <a:pt x="733610" y="8871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B85C73FF-04B0-C6CB-FA95-5F4CED43B6A9}"/>
                      </a:ext>
                    </a:extLst>
                  </p:cNvPr>
                  <p:cNvSpPr/>
                  <p:nvPr/>
                </p:nvSpPr>
                <p:spPr>
                  <a:xfrm>
                    <a:off x="2315777" y="7826946"/>
                    <a:ext cx="127904" cy="227049"/>
                  </a:xfrm>
                  <a:custGeom>
                    <a:avLst/>
                    <a:gdLst>
                      <a:gd name="connsiteX0" fmla="*/ 331479 w 359101"/>
                      <a:gd name="connsiteY0" fmla="*/ 0 h 637459"/>
                      <a:gd name="connsiteX1" fmla="*/ 318199 w 359101"/>
                      <a:gd name="connsiteY1" fmla="*/ 531 h 637459"/>
                      <a:gd name="connsiteX2" fmla="*/ 251265 w 359101"/>
                      <a:gd name="connsiteY2" fmla="*/ 4781 h 637459"/>
                      <a:gd name="connsiteX3" fmla="*/ 140241 w 359101"/>
                      <a:gd name="connsiteY3" fmla="*/ 11687 h 637459"/>
                      <a:gd name="connsiteX4" fmla="*/ 134929 w 359101"/>
                      <a:gd name="connsiteY4" fmla="*/ 11687 h 637459"/>
                      <a:gd name="connsiteX5" fmla="*/ 132273 w 359101"/>
                      <a:gd name="connsiteY5" fmla="*/ 11687 h 637459"/>
                      <a:gd name="connsiteX6" fmla="*/ 118993 w 359101"/>
                      <a:gd name="connsiteY6" fmla="*/ 14343 h 637459"/>
                      <a:gd name="connsiteX7" fmla="*/ 93494 w 359101"/>
                      <a:gd name="connsiteY7" fmla="*/ 65340 h 637459"/>
                      <a:gd name="connsiteX8" fmla="*/ 74370 w 359101"/>
                      <a:gd name="connsiteY8" fmla="*/ 95088 h 637459"/>
                      <a:gd name="connsiteX9" fmla="*/ 61621 w 359101"/>
                      <a:gd name="connsiteY9" fmla="*/ 109431 h 637459"/>
                      <a:gd name="connsiteX10" fmla="*/ 53122 w 359101"/>
                      <a:gd name="connsiteY10" fmla="*/ 130148 h 637459"/>
                      <a:gd name="connsiteX11" fmla="*/ 38779 w 359101"/>
                      <a:gd name="connsiteY11" fmla="*/ 173708 h 637459"/>
                      <a:gd name="connsiteX12" fmla="*/ 33467 w 359101"/>
                      <a:gd name="connsiteY12" fmla="*/ 185925 h 637459"/>
                      <a:gd name="connsiteX13" fmla="*/ 30810 w 359101"/>
                      <a:gd name="connsiteY13" fmla="*/ 220986 h 637459"/>
                      <a:gd name="connsiteX14" fmla="*/ 32935 w 359101"/>
                      <a:gd name="connsiteY14" fmla="*/ 225767 h 637459"/>
                      <a:gd name="connsiteX15" fmla="*/ 37716 w 359101"/>
                      <a:gd name="connsiteY15" fmla="*/ 234266 h 637459"/>
                      <a:gd name="connsiteX16" fmla="*/ 38248 w 359101"/>
                      <a:gd name="connsiteY16" fmla="*/ 259765 h 637459"/>
                      <a:gd name="connsiteX17" fmla="*/ 35592 w 359101"/>
                      <a:gd name="connsiteY17" fmla="*/ 272514 h 637459"/>
                      <a:gd name="connsiteX18" fmla="*/ 60027 w 359101"/>
                      <a:gd name="connsiteY18" fmla="*/ 358571 h 637459"/>
                      <a:gd name="connsiteX19" fmla="*/ 61090 w 359101"/>
                      <a:gd name="connsiteY19" fmla="*/ 361758 h 637459"/>
                      <a:gd name="connsiteX20" fmla="*/ 49934 w 359101"/>
                      <a:gd name="connsiteY20" fmla="*/ 392038 h 637459"/>
                      <a:gd name="connsiteX21" fmla="*/ 43560 w 359101"/>
                      <a:gd name="connsiteY21" fmla="*/ 400537 h 637459"/>
                      <a:gd name="connsiteX22" fmla="*/ 32404 w 359101"/>
                      <a:gd name="connsiteY22" fmla="*/ 429223 h 637459"/>
                      <a:gd name="connsiteX23" fmla="*/ 0 w 359101"/>
                      <a:gd name="connsiteY23" fmla="*/ 538653 h 637459"/>
                      <a:gd name="connsiteX24" fmla="*/ 0 w 359101"/>
                      <a:gd name="connsiteY24" fmla="*/ 539184 h 637459"/>
                      <a:gd name="connsiteX25" fmla="*/ 531 w 359101"/>
                      <a:gd name="connsiteY25" fmla="*/ 539184 h 637459"/>
                      <a:gd name="connsiteX26" fmla="*/ 38248 w 359101"/>
                      <a:gd name="connsiteY26" fmla="*/ 537060 h 637459"/>
                      <a:gd name="connsiteX27" fmla="*/ 179020 w 359101"/>
                      <a:gd name="connsiteY27" fmla="*/ 529622 h 637459"/>
                      <a:gd name="connsiteX28" fmla="*/ 191769 w 359101"/>
                      <a:gd name="connsiteY28" fmla="*/ 529091 h 637459"/>
                      <a:gd name="connsiteX29" fmla="*/ 209299 w 359101"/>
                      <a:gd name="connsiteY29" fmla="*/ 534403 h 637459"/>
                      <a:gd name="connsiteX30" fmla="*/ 209830 w 359101"/>
                      <a:gd name="connsiteY30" fmla="*/ 564683 h 637459"/>
                      <a:gd name="connsiteX31" fmla="*/ 219924 w 359101"/>
                      <a:gd name="connsiteY31" fmla="*/ 602399 h 637459"/>
                      <a:gd name="connsiteX32" fmla="*/ 232142 w 359101"/>
                      <a:gd name="connsiteY32" fmla="*/ 626304 h 637459"/>
                      <a:gd name="connsiteX33" fmla="*/ 232673 w 359101"/>
                      <a:gd name="connsiteY33" fmla="*/ 630022 h 637459"/>
                      <a:gd name="connsiteX34" fmla="*/ 237454 w 359101"/>
                      <a:gd name="connsiteY34" fmla="*/ 637459 h 637459"/>
                      <a:gd name="connsiteX35" fmla="*/ 244359 w 359101"/>
                      <a:gd name="connsiteY35" fmla="*/ 634272 h 637459"/>
                      <a:gd name="connsiteX36" fmla="*/ 290575 w 359101"/>
                      <a:gd name="connsiteY36" fmla="*/ 610898 h 637459"/>
                      <a:gd name="connsiteX37" fmla="*/ 322448 w 359101"/>
                      <a:gd name="connsiteY37" fmla="*/ 602930 h 637459"/>
                      <a:gd name="connsiteX38" fmla="*/ 344759 w 359101"/>
                      <a:gd name="connsiteY38" fmla="*/ 598680 h 637459"/>
                      <a:gd name="connsiteX39" fmla="*/ 347415 w 359101"/>
                      <a:gd name="connsiteY39" fmla="*/ 598149 h 637459"/>
                      <a:gd name="connsiteX40" fmla="*/ 355915 w 359101"/>
                      <a:gd name="connsiteY40" fmla="*/ 603462 h 637459"/>
                      <a:gd name="connsiteX41" fmla="*/ 358571 w 359101"/>
                      <a:gd name="connsiteY41" fmla="*/ 604524 h 637459"/>
                      <a:gd name="connsiteX42" fmla="*/ 359102 w 359101"/>
                      <a:gd name="connsiteY42" fmla="*/ 605055 h 637459"/>
                      <a:gd name="connsiteX43" fmla="*/ 350603 w 359101"/>
                      <a:gd name="connsiteY43" fmla="*/ 538653 h 637459"/>
                      <a:gd name="connsiteX44" fmla="*/ 345290 w 359101"/>
                      <a:gd name="connsiteY44" fmla="*/ 498812 h 637459"/>
                      <a:gd name="connsiteX45" fmla="*/ 341041 w 359101"/>
                      <a:gd name="connsiteY45" fmla="*/ 469595 h 637459"/>
                      <a:gd name="connsiteX46" fmla="*/ 333604 w 359101"/>
                      <a:gd name="connsiteY46" fmla="*/ 388319 h 637459"/>
                      <a:gd name="connsiteX47" fmla="*/ 334666 w 359101"/>
                      <a:gd name="connsiteY47" fmla="*/ 337322 h 637459"/>
                      <a:gd name="connsiteX48" fmla="*/ 335197 w 359101"/>
                      <a:gd name="connsiteY48" fmla="*/ 294825 h 637459"/>
                      <a:gd name="connsiteX49" fmla="*/ 337853 w 359101"/>
                      <a:gd name="connsiteY49" fmla="*/ 92963 h 637459"/>
                      <a:gd name="connsiteX50" fmla="*/ 338385 w 359101"/>
                      <a:gd name="connsiteY50" fmla="*/ 22842 h 637459"/>
                      <a:gd name="connsiteX51" fmla="*/ 336791 w 359101"/>
                      <a:gd name="connsiteY51" fmla="*/ 2125 h 637459"/>
                      <a:gd name="connsiteX52" fmla="*/ 331479 w 359101"/>
                      <a:gd name="connsiteY52" fmla="*/ 0 h 637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359101" h="637459">
                        <a:moveTo>
                          <a:pt x="331479" y="0"/>
                        </a:moveTo>
                        <a:cubicBezTo>
                          <a:pt x="328292" y="0"/>
                          <a:pt x="323511" y="531"/>
                          <a:pt x="318199" y="531"/>
                        </a:cubicBezTo>
                        <a:cubicBezTo>
                          <a:pt x="295887" y="2125"/>
                          <a:pt x="273576" y="3187"/>
                          <a:pt x="251265" y="4781"/>
                        </a:cubicBezTo>
                        <a:cubicBezTo>
                          <a:pt x="214080" y="6906"/>
                          <a:pt x="176895" y="9562"/>
                          <a:pt x="140241" y="11687"/>
                        </a:cubicBezTo>
                        <a:cubicBezTo>
                          <a:pt x="138647" y="11687"/>
                          <a:pt x="136523" y="11687"/>
                          <a:pt x="134929" y="11687"/>
                        </a:cubicBezTo>
                        <a:lnTo>
                          <a:pt x="132273" y="11687"/>
                        </a:lnTo>
                        <a:cubicBezTo>
                          <a:pt x="126429" y="11687"/>
                          <a:pt x="121649" y="11687"/>
                          <a:pt x="118993" y="14343"/>
                        </a:cubicBezTo>
                        <a:cubicBezTo>
                          <a:pt x="104118" y="27623"/>
                          <a:pt x="90838" y="43029"/>
                          <a:pt x="93494" y="65340"/>
                        </a:cubicBezTo>
                        <a:cubicBezTo>
                          <a:pt x="95088" y="79682"/>
                          <a:pt x="88182" y="90307"/>
                          <a:pt x="74370" y="95088"/>
                        </a:cubicBezTo>
                        <a:cubicBezTo>
                          <a:pt x="68527" y="97213"/>
                          <a:pt x="64808" y="101462"/>
                          <a:pt x="61621" y="109431"/>
                        </a:cubicBezTo>
                        <a:cubicBezTo>
                          <a:pt x="58965" y="116336"/>
                          <a:pt x="56309" y="123242"/>
                          <a:pt x="53122" y="130148"/>
                        </a:cubicBezTo>
                        <a:cubicBezTo>
                          <a:pt x="46747" y="144491"/>
                          <a:pt x="40904" y="158303"/>
                          <a:pt x="38779" y="173708"/>
                        </a:cubicBezTo>
                        <a:cubicBezTo>
                          <a:pt x="38248" y="178489"/>
                          <a:pt x="37185" y="183269"/>
                          <a:pt x="33467" y="185925"/>
                        </a:cubicBezTo>
                        <a:cubicBezTo>
                          <a:pt x="19655" y="196019"/>
                          <a:pt x="23374" y="205049"/>
                          <a:pt x="30810" y="220986"/>
                        </a:cubicBezTo>
                        <a:cubicBezTo>
                          <a:pt x="31342" y="222580"/>
                          <a:pt x="32404" y="224173"/>
                          <a:pt x="32935" y="225767"/>
                        </a:cubicBezTo>
                        <a:cubicBezTo>
                          <a:pt x="33998" y="228423"/>
                          <a:pt x="36123" y="231610"/>
                          <a:pt x="37716" y="234266"/>
                        </a:cubicBezTo>
                        <a:cubicBezTo>
                          <a:pt x="43028" y="242766"/>
                          <a:pt x="43028" y="252859"/>
                          <a:pt x="38248" y="259765"/>
                        </a:cubicBezTo>
                        <a:cubicBezTo>
                          <a:pt x="35592" y="264014"/>
                          <a:pt x="35592" y="267733"/>
                          <a:pt x="35592" y="272514"/>
                        </a:cubicBezTo>
                        <a:cubicBezTo>
                          <a:pt x="37185" y="303324"/>
                          <a:pt x="48341" y="330948"/>
                          <a:pt x="60027" y="358571"/>
                        </a:cubicBezTo>
                        <a:lnTo>
                          <a:pt x="61090" y="361758"/>
                        </a:lnTo>
                        <a:cubicBezTo>
                          <a:pt x="68527" y="379288"/>
                          <a:pt x="66933" y="382475"/>
                          <a:pt x="49934" y="392038"/>
                        </a:cubicBezTo>
                        <a:cubicBezTo>
                          <a:pt x="44622" y="394694"/>
                          <a:pt x="44091" y="397881"/>
                          <a:pt x="43560" y="400537"/>
                        </a:cubicBezTo>
                        <a:cubicBezTo>
                          <a:pt x="42497" y="412224"/>
                          <a:pt x="37716" y="421254"/>
                          <a:pt x="32404" y="429223"/>
                        </a:cubicBezTo>
                        <a:cubicBezTo>
                          <a:pt x="13811" y="459502"/>
                          <a:pt x="3719" y="494562"/>
                          <a:pt x="0" y="538653"/>
                        </a:cubicBezTo>
                        <a:cubicBezTo>
                          <a:pt x="0" y="538653"/>
                          <a:pt x="0" y="539184"/>
                          <a:pt x="0" y="539184"/>
                        </a:cubicBezTo>
                        <a:cubicBezTo>
                          <a:pt x="0" y="539184"/>
                          <a:pt x="531" y="539184"/>
                          <a:pt x="531" y="539184"/>
                        </a:cubicBezTo>
                        <a:lnTo>
                          <a:pt x="38248" y="537060"/>
                        </a:lnTo>
                        <a:cubicBezTo>
                          <a:pt x="84463" y="534403"/>
                          <a:pt x="132273" y="531747"/>
                          <a:pt x="179020" y="529622"/>
                        </a:cubicBezTo>
                        <a:cubicBezTo>
                          <a:pt x="184332" y="529622"/>
                          <a:pt x="188051" y="529091"/>
                          <a:pt x="191769" y="529091"/>
                        </a:cubicBezTo>
                        <a:cubicBezTo>
                          <a:pt x="199737" y="529091"/>
                          <a:pt x="205581" y="530154"/>
                          <a:pt x="209299" y="534403"/>
                        </a:cubicBezTo>
                        <a:cubicBezTo>
                          <a:pt x="214080" y="540247"/>
                          <a:pt x="212486" y="548215"/>
                          <a:pt x="209830" y="564683"/>
                        </a:cubicBezTo>
                        <a:cubicBezTo>
                          <a:pt x="206643" y="582213"/>
                          <a:pt x="207705" y="593900"/>
                          <a:pt x="219924" y="602399"/>
                        </a:cubicBezTo>
                        <a:cubicBezTo>
                          <a:pt x="228954" y="608774"/>
                          <a:pt x="230548" y="617804"/>
                          <a:pt x="232142" y="626304"/>
                        </a:cubicBezTo>
                        <a:cubicBezTo>
                          <a:pt x="232142" y="627366"/>
                          <a:pt x="232673" y="628960"/>
                          <a:pt x="232673" y="630022"/>
                        </a:cubicBezTo>
                        <a:cubicBezTo>
                          <a:pt x="233204" y="632147"/>
                          <a:pt x="234266" y="637459"/>
                          <a:pt x="237454" y="637459"/>
                        </a:cubicBezTo>
                        <a:cubicBezTo>
                          <a:pt x="239047" y="637459"/>
                          <a:pt x="241703" y="636397"/>
                          <a:pt x="244359" y="634272"/>
                        </a:cubicBezTo>
                        <a:cubicBezTo>
                          <a:pt x="256577" y="624179"/>
                          <a:pt x="271451" y="613554"/>
                          <a:pt x="290575" y="610898"/>
                        </a:cubicBezTo>
                        <a:cubicBezTo>
                          <a:pt x="300668" y="605586"/>
                          <a:pt x="311824" y="603993"/>
                          <a:pt x="322448" y="602930"/>
                        </a:cubicBezTo>
                        <a:cubicBezTo>
                          <a:pt x="330417" y="601868"/>
                          <a:pt x="337853" y="600805"/>
                          <a:pt x="344759" y="598680"/>
                        </a:cubicBezTo>
                        <a:cubicBezTo>
                          <a:pt x="345822" y="598149"/>
                          <a:pt x="346884" y="598149"/>
                          <a:pt x="347415" y="598149"/>
                        </a:cubicBezTo>
                        <a:cubicBezTo>
                          <a:pt x="351665" y="598149"/>
                          <a:pt x="354321" y="601337"/>
                          <a:pt x="355915" y="603462"/>
                        </a:cubicBezTo>
                        <a:cubicBezTo>
                          <a:pt x="356977" y="603993"/>
                          <a:pt x="357508" y="603993"/>
                          <a:pt x="358571" y="604524"/>
                        </a:cubicBezTo>
                        <a:cubicBezTo>
                          <a:pt x="358571" y="604524"/>
                          <a:pt x="359102" y="604524"/>
                          <a:pt x="359102" y="605055"/>
                        </a:cubicBezTo>
                        <a:cubicBezTo>
                          <a:pt x="356977" y="582744"/>
                          <a:pt x="353790" y="560433"/>
                          <a:pt x="350603" y="538653"/>
                        </a:cubicBezTo>
                        <a:cubicBezTo>
                          <a:pt x="349009" y="525373"/>
                          <a:pt x="346884" y="512092"/>
                          <a:pt x="345290" y="498812"/>
                        </a:cubicBezTo>
                        <a:cubicBezTo>
                          <a:pt x="344228" y="489250"/>
                          <a:pt x="342634" y="479157"/>
                          <a:pt x="341041" y="469595"/>
                        </a:cubicBezTo>
                        <a:cubicBezTo>
                          <a:pt x="337322" y="443034"/>
                          <a:pt x="333073" y="415942"/>
                          <a:pt x="333604" y="388319"/>
                        </a:cubicBezTo>
                        <a:cubicBezTo>
                          <a:pt x="334135" y="371320"/>
                          <a:pt x="334135" y="354321"/>
                          <a:pt x="334666" y="337322"/>
                        </a:cubicBezTo>
                        <a:cubicBezTo>
                          <a:pt x="334666" y="322980"/>
                          <a:pt x="335197" y="308637"/>
                          <a:pt x="335197" y="294825"/>
                        </a:cubicBezTo>
                        <a:cubicBezTo>
                          <a:pt x="336791" y="227361"/>
                          <a:pt x="337322" y="159365"/>
                          <a:pt x="337853" y="92963"/>
                        </a:cubicBezTo>
                        <a:cubicBezTo>
                          <a:pt x="337853" y="69589"/>
                          <a:pt x="338385" y="46216"/>
                          <a:pt x="338385" y="22842"/>
                        </a:cubicBezTo>
                        <a:cubicBezTo>
                          <a:pt x="338385" y="12749"/>
                          <a:pt x="338385" y="3718"/>
                          <a:pt x="336791" y="2125"/>
                        </a:cubicBezTo>
                        <a:cubicBezTo>
                          <a:pt x="338385" y="531"/>
                          <a:pt x="336791" y="0"/>
                          <a:pt x="33147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5FBCEF97-897B-4893-5FFC-2EB657C5F78A}"/>
                      </a:ext>
                    </a:extLst>
                  </p:cNvPr>
                  <p:cNvSpPr/>
                  <p:nvPr/>
                </p:nvSpPr>
                <p:spPr>
                  <a:xfrm>
                    <a:off x="2630997" y="7786266"/>
                    <a:ext cx="187314" cy="140203"/>
                  </a:xfrm>
                  <a:custGeom>
                    <a:avLst/>
                    <a:gdLst>
                      <a:gd name="connsiteX0" fmla="*/ 252328 w 525903"/>
                      <a:gd name="connsiteY0" fmla="*/ 8499 h 393631"/>
                      <a:gd name="connsiteX1" fmla="*/ 242235 w 525903"/>
                      <a:gd name="connsiteY1" fmla="*/ 6374 h 393631"/>
                      <a:gd name="connsiteX2" fmla="*/ 240110 w 525903"/>
                      <a:gd name="connsiteY2" fmla="*/ 6374 h 393631"/>
                      <a:gd name="connsiteX3" fmla="*/ 221517 w 525903"/>
                      <a:gd name="connsiteY3" fmla="*/ 0 h 393631"/>
                      <a:gd name="connsiteX4" fmla="*/ 189644 w 525903"/>
                      <a:gd name="connsiteY4" fmla="*/ 3187 h 393631"/>
                      <a:gd name="connsiteX5" fmla="*/ 112087 w 525903"/>
                      <a:gd name="connsiteY5" fmla="*/ 11156 h 393631"/>
                      <a:gd name="connsiteX6" fmla="*/ 104119 w 525903"/>
                      <a:gd name="connsiteY6" fmla="*/ 12218 h 393631"/>
                      <a:gd name="connsiteX7" fmla="*/ 72246 w 525903"/>
                      <a:gd name="connsiteY7" fmla="*/ 22311 h 393631"/>
                      <a:gd name="connsiteX8" fmla="*/ 43029 w 525903"/>
                      <a:gd name="connsiteY8" fmla="*/ 37185 h 393631"/>
                      <a:gd name="connsiteX9" fmla="*/ 38779 w 525903"/>
                      <a:gd name="connsiteY9" fmla="*/ 38779 h 393631"/>
                      <a:gd name="connsiteX10" fmla="*/ 17530 w 525903"/>
                      <a:gd name="connsiteY10" fmla="*/ 58434 h 393631"/>
                      <a:gd name="connsiteX11" fmla="*/ 10093 w 525903"/>
                      <a:gd name="connsiteY11" fmla="*/ 66402 h 393631"/>
                      <a:gd name="connsiteX12" fmla="*/ 7437 w 525903"/>
                      <a:gd name="connsiteY12" fmla="*/ 67996 h 393631"/>
                      <a:gd name="connsiteX13" fmla="*/ 0 w 525903"/>
                      <a:gd name="connsiteY13" fmla="*/ 79682 h 393631"/>
                      <a:gd name="connsiteX14" fmla="*/ 8500 w 525903"/>
                      <a:gd name="connsiteY14" fmla="*/ 89244 h 393631"/>
                      <a:gd name="connsiteX15" fmla="*/ 24436 w 525903"/>
                      <a:gd name="connsiteY15" fmla="*/ 96681 h 393631"/>
                      <a:gd name="connsiteX16" fmla="*/ 41435 w 525903"/>
                      <a:gd name="connsiteY16" fmla="*/ 104649 h 393631"/>
                      <a:gd name="connsiteX17" fmla="*/ 44091 w 525903"/>
                      <a:gd name="connsiteY17" fmla="*/ 106243 h 393631"/>
                      <a:gd name="connsiteX18" fmla="*/ 80214 w 525903"/>
                      <a:gd name="connsiteY18" fmla="*/ 143960 h 393631"/>
                      <a:gd name="connsiteX19" fmla="*/ 101994 w 525903"/>
                      <a:gd name="connsiteY19" fmla="*/ 170520 h 393631"/>
                      <a:gd name="connsiteX20" fmla="*/ 142897 w 525903"/>
                      <a:gd name="connsiteY20" fmla="*/ 200268 h 393631"/>
                      <a:gd name="connsiteX21" fmla="*/ 150866 w 525903"/>
                      <a:gd name="connsiteY21" fmla="*/ 206643 h 393631"/>
                      <a:gd name="connsiteX22" fmla="*/ 158834 w 525903"/>
                      <a:gd name="connsiteY22" fmla="*/ 212486 h 393631"/>
                      <a:gd name="connsiteX23" fmla="*/ 180082 w 525903"/>
                      <a:gd name="connsiteY23" fmla="*/ 235329 h 393631"/>
                      <a:gd name="connsiteX24" fmla="*/ 186457 w 525903"/>
                      <a:gd name="connsiteY24" fmla="*/ 243297 h 393631"/>
                      <a:gd name="connsiteX25" fmla="*/ 190707 w 525903"/>
                      <a:gd name="connsiteY25" fmla="*/ 247547 h 393631"/>
                      <a:gd name="connsiteX26" fmla="*/ 209830 w 525903"/>
                      <a:gd name="connsiteY26" fmla="*/ 262421 h 393631"/>
                      <a:gd name="connsiteX27" fmla="*/ 240110 w 525903"/>
                      <a:gd name="connsiteY27" fmla="*/ 293763 h 393631"/>
                      <a:gd name="connsiteX28" fmla="*/ 243297 w 525903"/>
                      <a:gd name="connsiteY28" fmla="*/ 295887 h 393631"/>
                      <a:gd name="connsiteX29" fmla="*/ 257640 w 525903"/>
                      <a:gd name="connsiteY29" fmla="*/ 318198 h 393631"/>
                      <a:gd name="connsiteX30" fmla="*/ 267733 w 525903"/>
                      <a:gd name="connsiteY30" fmla="*/ 330416 h 393631"/>
                      <a:gd name="connsiteX31" fmla="*/ 282607 w 525903"/>
                      <a:gd name="connsiteY31" fmla="*/ 340510 h 393631"/>
                      <a:gd name="connsiteX32" fmla="*/ 285263 w 525903"/>
                      <a:gd name="connsiteY32" fmla="*/ 345822 h 393631"/>
                      <a:gd name="connsiteX33" fmla="*/ 294294 w 525903"/>
                      <a:gd name="connsiteY33" fmla="*/ 370789 h 393631"/>
                      <a:gd name="connsiteX34" fmla="*/ 311824 w 525903"/>
                      <a:gd name="connsiteY34" fmla="*/ 393631 h 393631"/>
                      <a:gd name="connsiteX35" fmla="*/ 325104 w 525903"/>
                      <a:gd name="connsiteY35" fmla="*/ 375570 h 393631"/>
                      <a:gd name="connsiteX36" fmla="*/ 327760 w 525903"/>
                      <a:gd name="connsiteY36" fmla="*/ 373976 h 393631"/>
                      <a:gd name="connsiteX37" fmla="*/ 325636 w 525903"/>
                      <a:gd name="connsiteY37" fmla="*/ 371851 h 393631"/>
                      <a:gd name="connsiteX38" fmla="*/ 322448 w 525903"/>
                      <a:gd name="connsiteY38" fmla="*/ 359633 h 393631"/>
                      <a:gd name="connsiteX39" fmla="*/ 332010 w 525903"/>
                      <a:gd name="connsiteY39" fmla="*/ 353790 h 393631"/>
                      <a:gd name="connsiteX40" fmla="*/ 343166 w 525903"/>
                      <a:gd name="connsiteY40" fmla="*/ 339978 h 393631"/>
                      <a:gd name="connsiteX41" fmla="*/ 343166 w 525903"/>
                      <a:gd name="connsiteY41" fmla="*/ 338916 h 393631"/>
                      <a:gd name="connsiteX42" fmla="*/ 358040 w 525903"/>
                      <a:gd name="connsiteY42" fmla="*/ 321917 h 393631"/>
                      <a:gd name="connsiteX43" fmla="*/ 397881 w 525903"/>
                      <a:gd name="connsiteY43" fmla="*/ 294294 h 393631"/>
                      <a:gd name="connsiteX44" fmla="*/ 402662 w 525903"/>
                      <a:gd name="connsiteY44" fmla="*/ 290044 h 393631"/>
                      <a:gd name="connsiteX45" fmla="*/ 411161 w 525903"/>
                      <a:gd name="connsiteY45" fmla="*/ 281544 h 393631"/>
                      <a:gd name="connsiteX46" fmla="*/ 427098 w 525903"/>
                      <a:gd name="connsiteY46" fmla="*/ 267202 h 393631"/>
                      <a:gd name="connsiteX47" fmla="*/ 439316 w 525903"/>
                      <a:gd name="connsiteY47" fmla="*/ 252859 h 393631"/>
                      <a:gd name="connsiteX48" fmla="*/ 468002 w 525903"/>
                      <a:gd name="connsiteY48" fmla="*/ 220455 h 393631"/>
                      <a:gd name="connsiteX49" fmla="*/ 475438 w 525903"/>
                      <a:gd name="connsiteY49" fmla="*/ 210893 h 393631"/>
                      <a:gd name="connsiteX50" fmla="*/ 479688 w 525903"/>
                      <a:gd name="connsiteY50" fmla="*/ 179551 h 393631"/>
                      <a:gd name="connsiteX51" fmla="*/ 482345 w 525903"/>
                      <a:gd name="connsiteY51" fmla="*/ 168395 h 393631"/>
                      <a:gd name="connsiteX52" fmla="*/ 525904 w 525903"/>
                      <a:gd name="connsiteY52" fmla="*/ 115805 h 393631"/>
                      <a:gd name="connsiteX53" fmla="*/ 524842 w 525903"/>
                      <a:gd name="connsiteY53" fmla="*/ 115274 h 393631"/>
                      <a:gd name="connsiteX54" fmla="*/ 522186 w 525903"/>
                      <a:gd name="connsiteY54" fmla="*/ 113680 h 393631"/>
                      <a:gd name="connsiteX55" fmla="*/ 483938 w 525903"/>
                      <a:gd name="connsiteY55" fmla="*/ 86588 h 393631"/>
                      <a:gd name="connsiteX56" fmla="*/ 401600 w 525903"/>
                      <a:gd name="connsiteY56" fmla="*/ 27623 h 393631"/>
                      <a:gd name="connsiteX57" fmla="*/ 380351 w 525903"/>
                      <a:gd name="connsiteY57" fmla="*/ 22842 h 393631"/>
                      <a:gd name="connsiteX58" fmla="*/ 376632 w 525903"/>
                      <a:gd name="connsiteY58" fmla="*/ 23373 h 393631"/>
                      <a:gd name="connsiteX59" fmla="*/ 283670 w 525903"/>
                      <a:gd name="connsiteY59" fmla="*/ 39841 h 393631"/>
                      <a:gd name="connsiteX60" fmla="*/ 277826 w 525903"/>
                      <a:gd name="connsiteY60" fmla="*/ 40372 h 393631"/>
                      <a:gd name="connsiteX61" fmla="*/ 262952 w 525903"/>
                      <a:gd name="connsiteY61" fmla="*/ 25498 h 393631"/>
                      <a:gd name="connsiteX62" fmla="*/ 252328 w 525903"/>
                      <a:gd name="connsiteY62" fmla="*/ 8499 h 393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525903" h="393631">
                        <a:moveTo>
                          <a:pt x="252328" y="8499"/>
                        </a:moveTo>
                        <a:cubicBezTo>
                          <a:pt x="249672" y="6374"/>
                          <a:pt x="246484" y="6374"/>
                          <a:pt x="242235" y="6374"/>
                        </a:cubicBezTo>
                        <a:lnTo>
                          <a:pt x="240110" y="6374"/>
                        </a:lnTo>
                        <a:cubicBezTo>
                          <a:pt x="235329" y="6374"/>
                          <a:pt x="227361" y="6374"/>
                          <a:pt x="221517" y="0"/>
                        </a:cubicBezTo>
                        <a:cubicBezTo>
                          <a:pt x="210893" y="1062"/>
                          <a:pt x="200269" y="2125"/>
                          <a:pt x="189644" y="3187"/>
                        </a:cubicBezTo>
                        <a:cubicBezTo>
                          <a:pt x="164146" y="5843"/>
                          <a:pt x="138116" y="7968"/>
                          <a:pt x="112087" y="11156"/>
                        </a:cubicBezTo>
                        <a:cubicBezTo>
                          <a:pt x="109431" y="11687"/>
                          <a:pt x="106775" y="11687"/>
                          <a:pt x="104119" y="12218"/>
                        </a:cubicBezTo>
                        <a:cubicBezTo>
                          <a:pt x="92432" y="13280"/>
                          <a:pt x="81276" y="14343"/>
                          <a:pt x="72246" y="22311"/>
                        </a:cubicBezTo>
                        <a:cubicBezTo>
                          <a:pt x="63746" y="29748"/>
                          <a:pt x="52591" y="33998"/>
                          <a:pt x="43029" y="37185"/>
                        </a:cubicBezTo>
                        <a:cubicBezTo>
                          <a:pt x="41435" y="37716"/>
                          <a:pt x="40373" y="38247"/>
                          <a:pt x="38779" y="38779"/>
                        </a:cubicBezTo>
                        <a:cubicBezTo>
                          <a:pt x="26030" y="43029"/>
                          <a:pt x="18593" y="46216"/>
                          <a:pt x="17530" y="58434"/>
                        </a:cubicBezTo>
                        <a:cubicBezTo>
                          <a:pt x="16999" y="62683"/>
                          <a:pt x="13280" y="64808"/>
                          <a:pt x="10093" y="66402"/>
                        </a:cubicBezTo>
                        <a:cubicBezTo>
                          <a:pt x="9031" y="66933"/>
                          <a:pt x="7968" y="67464"/>
                          <a:pt x="7437" y="67996"/>
                        </a:cubicBezTo>
                        <a:cubicBezTo>
                          <a:pt x="2656" y="71714"/>
                          <a:pt x="0" y="75964"/>
                          <a:pt x="0" y="79682"/>
                        </a:cubicBezTo>
                        <a:cubicBezTo>
                          <a:pt x="531" y="83401"/>
                          <a:pt x="3187" y="86588"/>
                          <a:pt x="8500" y="89244"/>
                        </a:cubicBezTo>
                        <a:cubicBezTo>
                          <a:pt x="13812" y="91900"/>
                          <a:pt x="19124" y="94556"/>
                          <a:pt x="24436" y="96681"/>
                        </a:cubicBezTo>
                        <a:cubicBezTo>
                          <a:pt x="29748" y="99337"/>
                          <a:pt x="35592" y="101462"/>
                          <a:pt x="41435" y="104649"/>
                        </a:cubicBezTo>
                        <a:lnTo>
                          <a:pt x="44091" y="106243"/>
                        </a:lnTo>
                        <a:cubicBezTo>
                          <a:pt x="58434" y="113680"/>
                          <a:pt x="74902" y="122180"/>
                          <a:pt x="80214" y="143960"/>
                        </a:cubicBezTo>
                        <a:cubicBezTo>
                          <a:pt x="82870" y="155115"/>
                          <a:pt x="92963" y="165739"/>
                          <a:pt x="101994" y="170520"/>
                        </a:cubicBezTo>
                        <a:cubicBezTo>
                          <a:pt x="117930" y="178489"/>
                          <a:pt x="130679" y="189644"/>
                          <a:pt x="142897" y="200268"/>
                        </a:cubicBezTo>
                        <a:cubicBezTo>
                          <a:pt x="145553" y="202393"/>
                          <a:pt x="148209" y="204518"/>
                          <a:pt x="150866" y="206643"/>
                        </a:cubicBezTo>
                        <a:cubicBezTo>
                          <a:pt x="153522" y="208768"/>
                          <a:pt x="156178" y="210893"/>
                          <a:pt x="158834" y="212486"/>
                        </a:cubicBezTo>
                        <a:cubicBezTo>
                          <a:pt x="167333" y="218330"/>
                          <a:pt x="175833" y="224705"/>
                          <a:pt x="180082" y="235329"/>
                        </a:cubicBezTo>
                        <a:cubicBezTo>
                          <a:pt x="181676" y="238516"/>
                          <a:pt x="183801" y="240641"/>
                          <a:pt x="186457" y="243297"/>
                        </a:cubicBezTo>
                        <a:cubicBezTo>
                          <a:pt x="188051" y="244891"/>
                          <a:pt x="189113" y="245953"/>
                          <a:pt x="190707" y="247547"/>
                        </a:cubicBezTo>
                        <a:cubicBezTo>
                          <a:pt x="196019" y="253390"/>
                          <a:pt x="202925" y="257640"/>
                          <a:pt x="209830" y="262421"/>
                        </a:cubicBezTo>
                        <a:cubicBezTo>
                          <a:pt x="222049" y="269858"/>
                          <a:pt x="234267" y="277826"/>
                          <a:pt x="240110" y="293763"/>
                        </a:cubicBezTo>
                        <a:cubicBezTo>
                          <a:pt x="240641" y="294294"/>
                          <a:pt x="241172" y="294825"/>
                          <a:pt x="243297" y="295887"/>
                        </a:cubicBezTo>
                        <a:cubicBezTo>
                          <a:pt x="251797" y="300137"/>
                          <a:pt x="257109" y="307574"/>
                          <a:pt x="257640" y="318198"/>
                        </a:cubicBezTo>
                        <a:cubicBezTo>
                          <a:pt x="258171" y="326698"/>
                          <a:pt x="260827" y="329885"/>
                          <a:pt x="267733" y="330416"/>
                        </a:cubicBezTo>
                        <a:cubicBezTo>
                          <a:pt x="274639" y="330948"/>
                          <a:pt x="279951" y="334666"/>
                          <a:pt x="282607" y="340510"/>
                        </a:cubicBezTo>
                        <a:cubicBezTo>
                          <a:pt x="283670" y="342103"/>
                          <a:pt x="284201" y="344228"/>
                          <a:pt x="285263" y="345822"/>
                        </a:cubicBezTo>
                        <a:cubicBezTo>
                          <a:pt x="288982" y="353790"/>
                          <a:pt x="292700" y="361758"/>
                          <a:pt x="294294" y="370789"/>
                        </a:cubicBezTo>
                        <a:cubicBezTo>
                          <a:pt x="297481" y="387788"/>
                          <a:pt x="298544" y="390444"/>
                          <a:pt x="311824" y="393631"/>
                        </a:cubicBezTo>
                        <a:cubicBezTo>
                          <a:pt x="312355" y="386725"/>
                          <a:pt x="314480" y="379288"/>
                          <a:pt x="325104" y="375570"/>
                        </a:cubicBezTo>
                        <a:cubicBezTo>
                          <a:pt x="326698" y="375039"/>
                          <a:pt x="327229" y="374507"/>
                          <a:pt x="327760" y="373976"/>
                        </a:cubicBezTo>
                        <a:cubicBezTo>
                          <a:pt x="327760" y="373976"/>
                          <a:pt x="327229" y="372914"/>
                          <a:pt x="325636" y="371851"/>
                        </a:cubicBezTo>
                        <a:cubicBezTo>
                          <a:pt x="322448" y="369195"/>
                          <a:pt x="320855" y="363883"/>
                          <a:pt x="322448" y="359633"/>
                        </a:cubicBezTo>
                        <a:cubicBezTo>
                          <a:pt x="324042" y="355915"/>
                          <a:pt x="327229" y="353790"/>
                          <a:pt x="332010" y="353790"/>
                        </a:cubicBezTo>
                        <a:cubicBezTo>
                          <a:pt x="339978" y="353790"/>
                          <a:pt x="341041" y="350071"/>
                          <a:pt x="343166" y="339978"/>
                        </a:cubicBezTo>
                        <a:lnTo>
                          <a:pt x="343166" y="338916"/>
                        </a:lnTo>
                        <a:cubicBezTo>
                          <a:pt x="344759" y="328823"/>
                          <a:pt x="350072" y="325104"/>
                          <a:pt x="358040" y="321917"/>
                        </a:cubicBezTo>
                        <a:cubicBezTo>
                          <a:pt x="372914" y="316073"/>
                          <a:pt x="385663" y="304918"/>
                          <a:pt x="397881" y="294294"/>
                        </a:cubicBezTo>
                        <a:lnTo>
                          <a:pt x="402662" y="290044"/>
                        </a:lnTo>
                        <a:cubicBezTo>
                          <a:pt x="405318" y="287388"/>
                          <a:pt x="407974" y="284732"/>
                          <a:pt x="411161" y="281544"/>
                        </a:cubicBezTo>
                        <a:cubicBezTo>
                          <a:pt x="415942" y="276232"/>
                          <a:pt x="420723" y="271451"/>
                          <a:pt x="427098" y="267202"/>
                        </a:cubicBezTo>
                        <a:cubicBezTo>
                          <a:pt x="433473" y="263483"/>
                          <a:pt x="437191" y="258702"/>
                          <a:pt x="439316" y="252859"/>
                        </a:cubicBezTo>
                        <a:cubicBezTo>
                          <a:pt x="443565" y="238516"/>
                          <a:pt x="453128" y="227892"/>
                          <a:pt x="468002" y="220455"/>
                        </a:cubicBezTo>
                        <a:cubicBezTo>
                          <a:pt x="475970" y="216205"/>
                          <a:pt x="475438" y="212486"/>
                          <a:pt x="475438" y="210893"/>
                        </a:cubicBezTo>
                        <a:cubicBezTo>
                          <a:pt x="474376" y="199737"/>
                          <a:pt x="477032" y="189113"/>
                          <a:pt x="479688" y="179551"/>
                        </a:cubicBezTo>
                        <a:cubicBezTo>
                          <a:pt x="480751" y="175833"/>
                          <a:pt x="481813" y="172114"/>
                          <a:pt x="482345" y="168395"/>
                        </a:cubicBezTo>
                        <a:cubicBezTo>
                          <a:pt x="488188" y="139710"/>
                          <a:pt x="506780" y="125898"/>
                          <a:pt x="525904" y="115805"/>
                        </a:cubicBezTo>
                        <a:cubicBezTo>
                          <a:pt x="525373" y="115805"/>
                          <a:pt x="525373" y="115274"/>
                          <a:pt x="524842" y="115274"/>
                        </a:cubicBezTo>
                        <a:cubicBezTo>
                          <a:pt x="523779" y="114743"/>
                          <a:pt x="522717" y="114211"/>
                          <a:pt x="522186" y="113680"/>
                        </a:cubicBezTo>
                        <a:cubicBezTo>
                          <a:pt x="509436" y="104649"/>
                          <a:pt x="496687" y="95619"/>
                          <a:pt x="483938" y="86588"/>
                        </a:cubicBezTo>
                        <a:cubicBezTo>
                          <a:pt x="456846" y="67464"/>
                          <a:pt x="428691" y="47809"/>
                          <a:pt x="401600" y="27623"/>
                        </a:cubicBezTo>
                        <a:cubicBezTo>
                          <a:pt x="395225" y="22842"/>
                          <a:pt x="388850" y="21249"/>
                          <a:pt x="380351" y="22842"/>
                        </a:cubicBezTo>
                        <a:lnTo>
                          <a:pt x="376632" y="23373"/>
                        </a:lnTo>
                        <a:cubicBezTo>
                          <a:pt x="346353" y="28686"/>
                          <a:pt x="314480" y="33998"/>
                          <a:pt x="283670" y="39841"/>
                        </a:cubicBezTo>
                        <a:cubicBezTo>
                          <a:pt x="281545" y="40372"/>
                          <a:pt x="279420" y="40372"/>
                          <a:pt x="277826" y="40372"/>
                        </a:cubicBezTo>
                        <a:cubicBezTo>
                          <a:pt x="272514" y="40372"/>
                          <a:pt x="264014" y="38247"/>
                          <a:pt x="262952" y="25498"/>
                        </a:cubicBezTo>
                        <a:cubicBezTo>
                          <a:pt x="262952" y="18061"/>
                          <a:pt x="258702" y="13812"/>
                          <a:pt x="252328" y="849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5189AC91-3984-FE66-E588-59351B9EF287}"/>
                      </a:ext>
                    </a:extLst>
                  </p:cNvPr>
                  <p:cNvSpPr/>
                  <p:nvPr/>
                </p:nvSpPr>
                <p:spPr>
                  <a:xfrm>
                    <a:off x="2323535" y="7228671"/>
                    <a:ext cx="222025" cy="104443"/>
                  </a:xfrm>
                  <a:custGeom>
                    <a:avLst/>
                    <a:gdLst>
                      <a:gd name="connsiteX0" fmla="*/ 259234 w 623352"/>
                      <a:gd name="connsiteY0" fmla="*/ 269327 h 293231"/>
                      <a:gd name="connsiteX1" fmla="*/ 258171 w 623352"/>
                      <a:gd name="connsiteY1" fmla="*/ 282607 h 293231"/>
                      <a:gd name="connsiteX2" fmla="*/ 256046 w 623352"/>
                      <a:gd name="connsiteY2" fmla="*/ 293231 h 293231"/>
                      <a:gd name="connsiteX3" fmla="*/ 256046 w 623352"/>
                      <a:gd name="connsiteY3" fmla="*/ 293231 h 293231"/>
                      <a:gd name="connsiteX4" fmla="*/ 262952 w 623352"/>
                      <a:gd name="connsiteY4" fmla="*/ 276232 h 293231"/>
                      <a:gd name="connsiteX5" fmla="*/ 280482 w 623352"/>
                      <a:gd name="connsiteY5" fmla="*/ 250734 h 293231"/>
                      <a:gd name="connsiteX6" fmla="*/ 287919 w 623352"/>
                      <a:gd name="connsiteY6" fmla="*/ 237985 h 293231"/>
                      <a:gd name="connsiteX7" fmla="*/ 298012 w 623352"/>
                      <a:gd name="connsiteY7" fmla="*/ 208768 h 293231"/>
                      <a:gd name="connsiteX8" fmla="*/ 298012 w 623352"/>
                      <a:gd name="connsiteY8" fmla="*/ 207706 h 293231"/>
                      <a:gd name="connsiteX9" fmla="*/ 299606 w 623352"/>
                      <a:gd name="connsiteY9" fmla="*/ 196550 h 293231"/>
                      <a:gd name="connsiteX10" fmla="*/ 307574 w 623352"/>
                      <a:gd name="connsiteY10" fmla="*/ 192831 h 293231"/>
                      <a:gd name="connsiteX11" fmla="*/ 316605 w 623352"/>
                      <a:gd name="connsiteY11" fmla="*/ 195488 h 293231"/>
                      <a:gd name="connsiteX12" fmla="*/ 319261 w 623352"/>
                      <a:gd name="connsiteY12" fmla="*/ 205049 h 293231"/>
                      <a:gd name="connsiteX13" fmla="*/ 319261 w 623352"/>
                      <a:gd name="connsiteY13" fmla="*/ 205581 h 293231"/>
                      <a:gd name="connsiteX14" fmla="*/ 320324 w 623352"/>
                      <a:gd name="connsiteY14" fmla="*/ 203987 h 293231"/>
                      <a:gd name="connsiteX15" fmla="*/ 337854 w 623352"/>
                      <a:gd name="connsiteY15" fmla="*/ 190707 h 293231"/>
                      <a:gd name="connsiteX16" fmla="*/ 339978 w 623352"/>
                      <a:gd name="connsiteY16" fmla="*/ 189644 h 293231"/>
                      <a:gd name="connsiteX17" fmla="*/ 346884 w 623352"/>
                      <a:gd name="connsiteY17" fmla="*/ 187519 h 293231"/>
                      <a:gd name="connsiteX18" fmla="*/ 354853 w 623352"/>
                      <a:gd name="connsiteY18" fmla="*/ 192831 h 293231"/>
                      <a:gd name="connsiteX19" fmla="*/ 356446 w 623352"/>
                      <a:gd name="connsiteY19" fmla="*/ 205049 h 293231"/>
                      <a:gd name="connsiteX20" fmla="*/ 364946 w 623352"/>
                      <a:gd name="connsiteY20" fmla="*/ 198144 h 293231"/>
                      <a:gd name="connsiteX21" fmla="*/ 365477 w 623352"/>
                      <a:gd name="connsiteY21" fmla="*/ 197612 h 293231"/>
                      <a:gd name="connsiteX22" fmla="*/ 366539 w 623352"/>
                      <a:gd name="connsiteY22" fmla="*/ 194425 h 293231"/>
                      <a:gd name="connsiteX23" fmla="*/ 369195 w 623352"/>
                      <a:gd name="connsiteY23" fmla="*/ 181676 h 293231"/>
                      <a:gd name="connsiteX24" fmla="*/ 383538 w 623352"/>
                      <a:gd name="connsiteY24" fmla="*/ 176364 h 293231"/>
                      <a:gd name="connsiteX25" fmla="*/ 392569 w 623352"/>
                      <a:gd name="connsiteY25" fmla="*/ 176895 h 293231"/>
                      <a:gd name="connsiteX26" fmla="*/ 398944 w 623352"/>
                      <a:gd name="connsiteY26" fmla="*/ 177426 h 293231"/>
                      <a:gd name="connsiteX27" fmla="*/ 406912 w 623352"/>
                      <a:gd name="connsiteY27" fmla="*/ 171052 h 293231"/>
                      <a:gd name="connsiteX28" fmla="*/ 414349 w 623352"/>
                      <a:gd name="connsiteY28" fmla="*/ 166271 h 293231"/>
                      <a:gd name="connsiteX29" fmla="*/ 415411 w 623352"/>
                      <a:gd name="connsiteY29" fmla="*/ 166271 h 293231"/>
                      <a:gd name="connsiteX30" fmla="*/ 436129 w 623352"/>
                      <a:gd name="connsiteY30" fmla="*/ 157240 h 293231"/>
                      <a:gd name="connsiteX31" fmla="*/ 444097 w 623352"/>
                      <a:gd name="connsiteY31" fmla="*/ 150865 h 293231"/>
                      <a:gd name="connsiteX32" fmla="*/ 445159 w 623352"/>
                      <a:gd name="connsiteY32" fmla="*/ 149803 h 293231"/>
                      <a:gd name="connsiteX33" fmla="*/ 453128 w 623352"/>
                      <a:gd name="connsiteY33" fmla="*/ 145553 h 293231"/>
                      <a:gd name="connsiteX34" fmla="*/ 458440 w 623352"/>
                      <a:gd name="connsiteY34" fmla="*/ 147678 h 293231"/>
                      <a:gd name="connsiteX35" fmla="*/ 470126 w 623352"/>
                      <a:gd name="connsiteY35" fmla="*/ 150865 h 293231"/>
                      <a:gd name="connsiteX36" fmla="*/ 477563 w 623352"/>
                      <a:gd name="connsiteY36" fmla="*/ 150334 h 293231"/>
                      <a:gd name="connsiteX37" fmla="*/ 485532 w 623352"/>
                      <a:gd name="connsiteY37" fmla="*/ 149803 h 293231"/>
                      <a:gd name="connsiteX38" fmla="*/ 514749 w 623352"/>
                      <a:gd name="connsiteY38" fmla="*/ 160959 h 293231"/>
                      <a:gd name="connsiteX39" fmla="*/ 516874 w 623352"/>
                      <a:gd name="connsiteY39" fmla="*/ 151397 h 293231"/>
                      <a:gd name="connsiteX40" fmla="*/ 532279 w 623352"/>
                      <a:gd name="connsiteY40" fmla="*/ 147678 h 293231"/>
                      <a:gd name="connsiteX41" fmla="*/ 555121 w 623352"/>
                      <a:gd name="connsiteY41" fmla="*/ 147678 h 293231"/>
                      <a:gd name="connsiteX42" fmla="*/ 570526 w 623352"/>
                      <a:gd name="connsiteY42" fmla="*/ 145553 h 293231"/>
                      <a:gd name="connsiteX43" fmla="*/ 585932 w 623352"/>
                      <a:gd name="connsiteY43" fmla="*/ 149272 h 293231"/>
                      <a:gd name="connsiteX44" fmla="*/ 586994 w 623352"/>
                      <a:gd name="connsiteY44" fmla="*/ 148741 h 293231"/>
                      <a:gd name="connsiteX45" fmla="*/ 616211 w 623352"/>
                      <a:gd name="connsiteY45" fmla="*/ 144491 h 293231"/>
                      <a:gd name="connsiteX46" fmla="*/ 618336 w 623352"/>
                      <a:gd name="connsiteY46" fmla="*/ 144491 h 293231"/>
                      <a:gd name="connsiteX47" fmla="*/ 620461 w 623352"/>
                      <a:gd name="connsiteY47" fmla="*/ 144491 h 293231"/>
                      <a:gd name="connsiteX48" fmla="*/ 623117 w 623352"/>
                      <a:gd name="connsiteY48" fmla="*/ 143428 h 293231"/>
                      <a:gd name="connsiteX49" fmla="*/ 623117 w 623352"/>
                      <a:gd name="connsiteY49" fmla="*/ 140772 h 293231"/>
                      <a:gd name="connsiteX50" fmla="*/ 617273 w 623352"/>
                      <a:gd name="connsiteY50" fmla="*/ 140772 h 293231"/>
                      <a:gd name="connsiteX51" fmla="*/ 603462 w 623352"/>
                      <a:gd name="connsiteY51" fmla="*/ 143960 h 293231"/>
                      <a:gd name="connsiteX52" fmla="*/ 581682 w 623352"/>
                      <a:gd name="connsiteY52" fmla="*/ 137054 h 293231"/>
                      <a:gd name="connsiteX53" fmla="*/ 558308 w 623352"/>
                      <a:gd name="connsiteY53" fmla="*/ 114743 h 293231"/>
                      <a:gd name="connsiteX54" fmla="*/ 535466 w 623352"/>
                      <a:gd name="connsiteY54" fmla="*/ 103056 h 293231"/>
                      <a:gd name="connsiteX55" fmla="*/ 495093 w 623352"/>
                      <a:gd name="connsiteY55" fmla="*/ 107837 h 293231"/>
                      <a:gd name="connsiteX56" fmla="*/ 481282 w 623352"/>
                      <a:gd name="connsiteY56" fmla="*/ 101462 h 293231"/>
                      <a:gd name="connsiteX57" fmla="*/ 478626 w 623352"/>
                      <a:gd name="connsiteY57" fmla="*/ 96150 h 293231"/>
                      <a:gd name="connsiteX58" fmla="*/ 472251 w 623352"/>
                      <a:gd name="connsiteY58" fmla="*/ 70121 h 293231"/>
                      <a:gd name="connsiteX59" fmla="*/ 472251 w 623352"/>
                      <a:gd name="connsiteY59" fmla="*/ 65340 h 293231"/>
                      <a:gd name="connsiteX60" fmla="*/ 468533 w 623352"/>
                      <a:gd name="connsiteY60" fmla="*/ 66933 h 293231"/>
                      <a:gd name="connsiteX61" fmla="*/ 406380 w 623352"/>
                      <a:gd name="connsiteY61" fmla="*/ 87119 h 293231"/>
                      <a:gd name="connsiteX62" fmla="*/ 376632 w 623352"/>
                      <a:gd name="connsiteY62" fmla="*/ 94556 h 293231"/>
                      <a:gd name="connsiteX63" fmla="*/ 336791 w 623352"/>
                      <a:gd name="connsiteY63" fmla="*/ 128023 h 293231"/>
                      <a:gd name="connsiteX64" fmla="*/ 335198 w 623352"/>
                      <a:gd name="connsiteY64" fmla="*/ 131742 h 293231"/>
                      <a:gd name="connsiteX65" fmla="*/ 330948 w 623352"/>
                      <a:gd name="connsiteY65" fmla="*/ 131210 h 293231"/>
                      <a:gd name="connsiteX66" fmla="*/ 324042 w 623352"/>
                      <a:gd name="connsiteY66" fmla="*/ 124305 h 293231"/>
                      <a:gd name="connsiteX67" fmla="*/ 303856 w 623352"/>
                      <a:gd name="connsiteY67" fmla="*/ 121649 h 293231"/>
                      <a:gd name="connsiteX68" fmla="*/ 275701 w 623352"/>
                      <a:gd name="connsiteY68" fmla="*/ 121649 h 293231"/>
                      <a:gd name="connsiteX69" fmla="*/ 248609 w 623352"/>
                      <a:gd name="connsiteY69" fmla="*/ 111555 h 293231"/>
                      <a:gd name="connsiteX70" fmla="*/ 199737 w 623352"/>
                      <a:gd name="connsiteY70" fmla="*/ 78620 h 293231"/>
                      <a:gd name="connsiteX71" fmla="*/ 175301 w 623352"/>
                      <a:gd name="connsiteY71" fmla="*/ 84463 h 293231"/>
                      <a:gd name="connsiteX72" fmla="*/ 159365 w 623352"/>
                      <a:gd name="connsiteY72" fmla="*/ 95619 h 293231"/>
                      <a:gd name="connsiteX73" fmla="*/ 153522 w 623352"/>
                      <a:gd name="connsiteY73" fmla="*/ 94025 h 293231"/>
                      <a:gd name="connsiteX74" fmla="*/ 146616 w 623352"/>
                      <a:gd name="connsiteY74" fmla="*/ 69058 h 293231"/>
                      <a:gd name="connsiteX75" fmla="*/ 156709 w 623352"/>
                      <a:gd name="connsiteY75" fmla="*/ 49403 h 293231"/>
                      <a:gd name="connsiteX76" fmla="*/ 179020 w 623352"/>
                      <a:gd name="connsiteY76" fmla="*/ 24967 h 293231"/>
                      <a:gd name="connsiteX77" fmla="*/ 182207 w 623352"/>
                      <a:gd name="connsiteY77" fmla="*/ 21249 h 293231"/>
                      <a:gd name="connsiteX78" fmla="*/ 204518 w 623352"/>
                      <a:gd name="connsiteY78" fmla="*/ 2656 h 293231"/>
                      <a:gd name="connsiteX79" fmla="*/ 208237 w 623352"/>
                      <a:gd name="connsiteY79" fmla="*/ 0 h 293231"/>
                      <a:gd name="connsiteX80" fmla="*/ 208237 w 623352"/>
                      <a:gd name="connsiteY80" fmla="*/ 0 h 293231"/>
                      <a:gd name="connsiteX81" fmla="*/ 205050 w 623352"/>
                      <a:gd name="connsiteY81" fmla="*/ 531 h 293231"/>
                      <a:gd name="connsiteX82" fmla="*/ 202925 w 623352"/>
                      <a:gd name="connsiteY82" fmla="*/ 1062 h 293231"/>
                      <a:gd name="connsiteX83" fmla="*/ 173708 w 623352"/>
                      <a:gd name="connsiteY83" fmla="*/ 7437 h 293231"/>
                      <a:gd name="connsiteX84" fmla="*/ 167864 w 623352"/>
                      <a:gd name="connsiteY84" fmla="*/ 9562 h 293231"/>
                      <a:gd name="connsiteX85" fmla="*/ 138648 w 623352"/>
                      <a:gd name="connsiteY85" fmla="*/ 40372 h 293231"/>
                      <a:gd name="connsiteX86" fmla="*/ 122711 w 623352"/>
                      <a:gd name="connsiteY86" fmla="*/ 52059 h 293231"/>
                      <a:gd name="connsiteX87" fmla="*/ 69590 w 623352"/>
                      <a:gd name="connsiteY87" fmla="*/ 86588 h 293231"/>
                      <a:gd name="connsiteX88" fmla="*/ 30279 w 623352"/>
                      <a:gd name="connsiteY88" fmla="*/ 109431 h 293231"/>
                      <a:gd name="connsiteX89" fmla="*/ 7968 w 623352"/>
                      <a:gd name="connsiteY89" fmla="*/ 121649 h 293231"/>
                      <a:gd name="connsiteX90" fmla="*/ 0 w 623352"/>
                      <a:gd name="connsiteY90" fmla="*/ 125367 h 293231"/>
                      <a:gd name="connsiteX91" fmla="*/ 16468 w 623352"/>
                      <a:gd name="connsiteY91" fmla="*/ 143960 h 293231"/>
                      <a:gd name="connsiteX92" fmla="*/ 27092 w 623352"/>
                      <a:gd name="connsiteY92" fmla="*/ 151928 h 293231"/>
                      <a:gd name="connsiteX93" fmla="*/ 71714 w 623352"/>
                      <a:gd name="connsiteY93" fmla="*/ 159365 h 293231"/>
                      <a:gd name="connsiteX94" fmla="*/ 113680 w 623352"/>
                      <a:gd name="connsiteY94" fmla="*/ 166271 h 293231"/>
                      <a:gd name="connsiteX95" fmla="*/ 130148 w 623352"/>
                      <a:gd name="connsiteY95" fmla="*/ 178489 h 293231"/>
                      <a:gd name="connsiteX96" fmla="*/ 148209 w 623352"/>
                      <a:gd name="connsiteY96" fmla="*/ 187519 h 293231"/>
                      <a:gd name="connsiteX97" fmla="*/ 149272 w 623352"/>
                      <a:gd name="connsiteY97" fmla="*/ 187519 h 293231"/>
                      <a:gd name="connsiteX98" fmla="*/ 159365 w 623352"/>
                      <a:gd name="connsiteY98" fmla="*/ 186988 h 293231"/>
                      <a:gd name="connsiteX99" fmla="*/ 172645 w 623352"/>
                      <a:gd name="connsiteY99" fmla="*/ 186457 h 293231"/>
                      <a:gd name="connsiteX100" fmla="*/ 196019 w 623352"/>
                      <a:gd name="connsiteY100" fmla="*/ 189644 h 293231"/>
                      <a:gd name="connsiteX101" fmla="*/ 211955 w 623352"/>
                      <a:gd name="connsiteY101" fmla="*/ 204518 h 293231"/>
                      <a:gd name="connsiteX102" fmla="*/ 224705 w 623352"/>
                      <a:gd name="connsiteY102" fmla="*/ 214611 h 293231"/>
                      <a:gd name="connsiteX103" fmla="*/ 225767 w 623352"/>
                      <a:gd name="connsiteY103" fmla="*/ 214611 h 293231"/>
                      <a:gd name="connsiteX104" fmla="*/ 241172 w 623352"/>
                      <a:gd name="connsiteY104" fmla="*/ 235860 h 293231"/>
                      <a:gd name="connsiteX105" fmla="*/ 240110 w 623352"/>
                      <a:gd name="connsiteY105" fmla="*/ 261890 h 293231"/>
                      <a:gd name="connsiteX106" fmla="*/ 240110 w 623352"/>
                      <a:gd name="connsiteY106" fmla="*/ 264014 h 293231"/>
                      <a:gd name="connsiteX107" fmla="*/ 242766 w 623352"/>
                      <a:gd name="connsiteY107" fmla="*/ 264546 h 293231"/>
                      <a:gd name="connsiteX108" fmla="*/ 246484 w 623352"/>
                      <a:gd name="connsiteY108" fmla="*/ 265077 h 293231"/>
                      <a:gd name="connsiteX109" fmla="*/ 247547 w 623352"/>
                      <a:gd name="connsiteY109" fmla="*/ 265077 h 293231"/>
                      <a:gd name="connsiteX110" fmla="*/ 249140 w 623352"/>
                      <a:gd name="connsiteY110" fmla="*/ 265077 h 293231"/>
                      <a:gd name="connsiteX111" fmla="*/ 259234 w 623352"/>
                      <a:gd name="connsiteY111" fmla="*/ 269327 h 293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623352" h="293231">
                        <a:moveTo>
                          <a:pt x="259234" y="269327"/>
                        </a:moveTo>
                        <a:cubicBezTo>
                          <a:pt x="261890" y="273576"/>
                          <a:pt x="260296" y="278357"/>
                          <a:pt x="258171" y="282607"/>
                        </a:cubicBezTo>
                        <a:cubicBezTo>
                          <a:pt x="256578" y="286326"/>
                          <a:pt x="254984" y="290575"/>
                          <a:pt x="256046" y="293231"/>
                        </a:cubicBezTo>
                        <a:cubicBezTo>
                          <a:pt x="256046" y="293231"/>
                          <a:pt x="256046" y="293231"/>
                          <a:pt x="256046" y="293231"/>
                        </a:cubicBezTo>
                        <a:cubicBezTo>
                          <a:pt x="256578" y="287919"/>
                          <a:pt x="258171" y="281545"/>
                          <a:pt x="262952" y="276232"/>
                        </a:cubicBezTo>
                        <a:cubicBezTo>
                          <a:pt x="269858" y="268795"/>
                          <a:pt x="275170" y="260296"/>
                          <a:pt x="280482" y="250734"/>
                        </a:cubicBezTo>
                        <a:cubicBezTo>
                          <a:pt x="283138" y="246484"/>
                          <a:pt x="285263" y="242235"/>
                          <a:pt x="287919" y="237985"/>
                        </a:cubicBezTo>
                        <a:cubicBezTo>
                          <a:pt x="294294" y="227892"/>
                          <a:pt x="299075" y="219392"/>
                          <a:pt x="298012" y="208768"/>
                        </a:cubicBezTo>
                        <a:lnTo>
                          <a:pt x="298012" y="207706"/>
                        </a:lnTo>
                        <a:cubicBezTo>
                          <a:pt x="297481" y="204518"/>
                          <a:pt x="296950" y="200269"/>
                          <a:pt x="299606" y="196550"/>
                        </a:cubicBezTo>
                        <a:cubicBezTo>
                          <a:pt x="300669" y="194956"/>
                          <a:pt x="303325" y="192831"/>
                          <a:pt x="307574" y="192831"/>
                        </a:cubicBezTo>
                        <a:cubicBezTo>
                          <a:pt x="311824" y="192300"/>
                          <a:pt x="314480" y="193363"/>
                          <a:pt x="316605" y="195488"/>
                        </a:cubicBezTo>
                        <a:cubicBezTo>
                          <a:pt x="319261" y="198675"/>
                          <a:pt x="319261" y="202393"/>
                          <a:pt x="319261" y="205049"/>
                        </a:cubicBezTo>
                        <a:cubicBezTo>
                          <a:pt x="319261" y="205049"/>
                          <a:pt x="319261" y="205581"/>
                          <a:pt x="319261" y="205581"/>
                        </a:cubicBezTo>
                        <a:cubicBezTo>
                          <a:pt x="319792" y="205049"/>
                          <a:pt x="319792" y="204518"/>
                          <a:pt x="320324" y="203987"/>
                        </a:cubicBezTo>
                        <a:cubicBezTo>
                          <a:pt x="324042" y="198675"/>
                          <a:pt x="328292" y="191769"/>
                          <a:pt x="337854" y="190707"/>
                        </a:cubicBezTo>
                        <a:cubicBezTo>
                          <a:pt x="338385" y="190707"/>
                          <a:pt x="339447" y="190175"/>
                          <a:pt x="339978" y="189644"/>
                        </a:cubicBezTo>
                        <a:cubicBezTo>
                          <a:pt x="341572" y="188582"/>
                          <a:pt x="344228" y="187519"/>
                          <a:pt x="346884" y="187519"/>
                        </a:cubicBezTo>
                        <a:cubicBezTo>
                          <a:pt x="349009" y="187519"/>
                          <a:pt x="352197" y="188051"/>
                          <a:pt x="354853" y="192831"/>
                        </a:cubicBezTo>
                        <a:cubicBezTo>
                          <a:pt x="356977" y="196550"/>
                          <a:pt x="357509" y="200800"/>
                          <a:pt x="356446" y="205049"/>
                        </a:cubicBezTo>
                        <a:cubicBezTo>
                          <a:pt x="359102" y="202925"/>
                          <a:pt x="361758" y="200800"/>
                          <a:pt x="364946" y="198144"/>
                        </a:cubicBezTo>
                        <a:lnTo>
                          <a:pt x="365477" y="197612"/>
                        </a:lnTo>
                        <a:cubicBezTo>
                          <a:pt x="366008" y="197081"/>
                          <a:pt x="366539" y="196550"/>
                          <a:pt x="366539" y="194425"/>
                        </a:cubicBezTo>
                        <a:cubicBezTo>
                          <a:pt x="366008" y="189113"/>
                          <a:pt x="366539" y="184863"/>
                          <a:pt x="369195" y="181676"/>
                        </a:cubicBezTo>
                        <a:cubicBezTo>
                          <a:pt x="372383" y="177426"/>
                          <a:pt x="378226" y="176895"/>
                          <a:pt x="383538" y="176364"/>
                        </a:cubicBezTo>
                        <a:cubicBezTo>
                          <a:pt x="386726" y="176364"/>
                          <a:pt x="389382" y="176364"/>
                          <a:pt x="392569" y="176895"/>
                        </a:cubicBezTo>
                        <a:cubicBezTo>
                          <a:pt x="394694" y="177426"/>
                          <a:pt x="396819" y="177426"/>
                          <a:pt x="398944" y="177426"/>
                        </a:cubicBezTo>
                        <a:cubicBezTo>
                          <a:pt x="402131" y="177426"/>
                          <a:pt x="404787" y="176895"/>
                          <a:pt x="406912" y="171052"/>
                        </a:cubicBezTo>
                        <a:cubicBezTo>
                          <a:pt x="407974" y="167333"/>
                          <a:pt x="412224" y="166271"/>
                          <a:pt x="414349" y="166271"/>
                        </a:cubicBezTo>
                        <a:lnTo>
                          <a:pt x="415411" y="166271"/>
                        </a:lnTo>
                        <a:cubicBezTo>
                          <a:pt x="423911" y="167864"/>
                          <a:pt x="429223" y="163083"/>
                          <a:pt x="436129" y="157240"/>
                        </a:cubicBezTo>
                        <a:cubicBezTo>
                          <a:pt x="438785" y="155115"/>
                          <a:pt x="441441" y="152990"/>
                          <a:pt x="444097" y="150865"/>
                        </a:cubicBezTo>
                        <a:cubicBezTo>
                          <a:pt x="444628" y="150334"/>
                          <a:pt x="445159" y="150334"/>
                          <a:pt x="445159" y="149803"/>
                        </a:cubicBezTo>
                        <a:cubicBezTo>
                          <a:pt x="446753" y="148209"/>
                          <a:pt x="449409" y="145553"/>
                          <a:pt x="453128" y="145553"/>
                        </a:cubicBezTo>
                        <a:cubicBezTo>
                          <a:pt x="455252" y="145553"/>
                          <a:pt x="456846" y="146084"/>
                          <a:pt x="458440" y="147678"/>
                        </a:cubicBezTo>
                        <a:cubicBezTo>
                          <a:pt x="461627" y="149803"/>
                          <a:pt x="464814" y="150865"/>
                          <a:pt x="470126" y="150865"/>
                        </a:cubicBezTo>
                        <a:cubicBezTo>
                          <a:pt x="472782" y="150865"/>
                          <a:pt x="474907" y="150865"/>
                          <a:pt x="477563" y="150334"/>
                        </a:cubicBezTo>
                        <a:cubicBezTo>
                          <a:pt x="480220" y="150334"/>
                          <a:pt x="482876" y="149803"/>
                          <a:pt x="485532" y="149803"/>
                        </a:cubicBezTo>
                        <a:cubicBezTo>
                          <a:pt x="494031" y="149803"/>
                          <a:pt x="506780" y="149803"/>
                          <a:pt x="514749" y="160959"/>
                        </a:cubicBezTo>
                        <a:cubicBezTo>
                          <a:pt x="514217" y="157240"/>
                          <a:pt x="515280" y="154053"/>
                          <a:pt x="516874" y="151397"/>
                        </a:cubicBezTo>
                        <a:cubicBezTo>
                          <a:pt x="520061" y="146616"/>
                          <a:pt x="526435" y="145553"/>
                          <a:pt x="532279" y="147678"/>
                        </a:cubicBezTo>
                        <a:cubicBezTo>
                          <a:pt x="538653" y="150334"/>
                          <a:pt x="546622" y="149272"/>
                          <a:pt x="555121" y="147678"/>
                        </a:cubicBezTo>
                        <a:cubicBezTo>
                          <a:pt x="559902" y="146616"/>
                          <a:pt x="565214" y="145553"/>
                          <a:pt x="570526" y="145553"/>
                        </a:cubicBezTo>
                        <a:cubicBezTo>
                          <a:pt x="576370" y="145553"/>
                          <a:pt x="581682" y="146616"/>
                          <a:pt x="585932" y="149272"/>
                        </a:cubicBezTo>
                        <a:cubicBezTo>
                          <a:pt x="586463" y="149272"/>
                          <a:pt x="586463" y="149272"/>
                          <a:pt x="586994" y="148741"/>
                        </a:cubicBezTo>
                        <a:cubicBezTo>
                          <a:pt x="597087" y="144491"/>
                          <a:pt x="606649" y="144491"/>
                          <a:pt x="616211" y="144491"/>
                        </a:cubicBezTo>
                        <a:cubicBezTo>
                          <a:pt x="616742" y="144491"/>
                          <a:pt x="617805" y="144491"/>
                          <a:pt x="618336" y="144491"/>
                        </a:cubicBezTo>
                        <a:cubicBezTo>
                          <a:pt x="618867" y="144491"/>
                          <a:pt x="619929" y="144491"/>
                          <a:pt x="620461" y="144491"/>
                        </a:cubicBezTo>
                        <a:cubicBezTo>
                          <a:pt x="623117" y="144491"/>
                          <a:pt x="623117" y="143960"/>
                          <a:pt x="623117" y="143428"/>
                        </a:cubicBezTo>
                        <a:cubicBezTo>
                          <a:pt x="623648" y="141304"/>
                          <a:pt x="623117" y="140772"/>
                          <a:pt x="623117" y="140772"/>
                        </a:cubicBezTo>
                        <a:cubicBezTo>
                          <a:pt x="621523" y="139179"/>
                          <a:pt x="619929" y="139710"/>
                          <a:pt x="617273" y="140772"/>
                        </a:cubicBezTo>
                        <a:cubicBezTo>
                          <a:pt x="612492" y="142897"/>
                          <a:pt x="608242" y="143960"/>
                          <a:pt x="603462" y="143960"/>
                        </a:cubicBezTo>
                        <a:cubicBezTo>
                          <a:pt x="596556" y="143960"/>
                          <a:pt x="590181" y="141835"/>
                          <a:pt x="581682" y="137054"/>
                        </a:cubicBezTo>
                        <a:cubicBezTo>
                          <a:pt x="570526" y="130679"/>
                          <a:pt x="563089" y="123773"/>
                          <a:pt x="558308" y="114743"/>
                        </a:cubicBezTo>
                        <a:cubicBezTo>
                          <a:pt x="553527" y="105712"/>
                          <a:pt x="546622" y="102525"/>
                          <a:pt x="535466" y="103056"/>
                        </a:cubicBezTo>
                        <a:cubicBezTo>
                          <a:pt x="522186" y="103587"/>
                          <a:pt x="508374" y="104650"/>
                          <a:pt x="495093" y="107837"/>
                        </a:cubicBezTo>
                        <a:cubicBezTo>
                          <a:pt x="489250" y="109431"/>
                          <a:pt x="483407" y="106774"/>
                          <a:pt x="481282" y="101462"/>
                        </a:cubicBezTo>
                        <a:cubicBezTo>
                          <a:pt x="480220" y="99337"/>
                          <a:pt x="479157" y="97744"/>
                          <a:pt x="478626" y="96150"/>
                        </a:cubicBezTo>
                        <a:cubicBezTo>
                          <a:pt x="474376" y="88713"/>
                          <a:pt x="470126" y="80745"/>
                          <a:pt x="472251" y="70121"/>
                        </a:cubicBezTo>
                        <a:cubicBezTo>
                          <a:pt x="473314" y="66402"/>
                          <a:pt x="472251" y="65340"/>
                          <a:pt x="472251" y="65340"/>
                        </a:cubicBezTo>
                        <a:cubicBezTo>
                          <a:pt x="472251" y="65871"/>
                          <a:pt x="470658" y="65871"/>
                          <a:pt x="468533" y="66933"/>
                        </a:cubicBezTo>
                        <a:cubicBezTo>
                          <a:pt x="448878" y="77558"/>
                          <a:pt x="427098" y="82339"/>
                          <a:pt x="406380" y="87119"/>
                        </a:cubicBezTo>
                        <a:cubicBezTo>
                          <a:pt x="396287" y="89244"/>
                          <a:pt x="386194" y="91369"/>
                          <a:pt x="376632" y="94556"/>
                        </a:cubicBezTo>
                        <a:cubicBezTo>
                          <a:pt x="356977" y="100400"/>
                          <a:pt x="344228" y="111024"/>
                          <a:pt x="336791" y="128023"/>
                        </a:cubicBezTo>
                        <a:lnTo>
                          <a:pt x="335198" y="131742"/>
                        </a:lnTo>
                        <a:lnTo>
                          <a:pt x="330948" y="131210"/>
                        </a:lnTo>
                        <a:cubicBezTo>
                          <a:pt x="326167" y="130679"/>
                          <a:pt x="324573" y="126429"/>
                          <a:pt x="324042" y="124305"/>
                        </a:cubicBezTo>
                        <a:cubicBezTo>
                          <a:pt x="317136" y="124305"/>
                          <a:pt x="310230" y="122711"/>
                          <a:pt x="303856" y="121649"/>
                        </a:cubicBezTo>
                        <a:cubicBezTo>
                          <a:pt x="293763" y="119524"/>
                          <a:pt x="283670" y="117930"/>
                          <a:pt x="275701" y="121649"/>
                        </a:cubicBezTo>
                        <a:cubicBezTo>
                          <a:pt x="264546" y="126961"/>
                          <a:pt x="254984" y="123242"/>
                          <a:pt x="248609" y="111555"/>
                        </a:cubicBezTo>
                        <a:cubicBezTo>
                          <a:pt x="237985" y="92432"/>
                          <a:pt x="218330" y="84463"/>
                          <a:pt x="199737" y="78620"/>
                        </a:cubicBezTo>
                        <a:cubicBezTo>
                          <a:pt x="189113" y="74902"/>
                          <a:pt x="181145" y="77026"/>
                          <a:pt x="175301" y="84463"/>
                        </a:cubicBezTo>
                        <a:cubicBezTo>
                          <a:pt x="171583" y="89244"/>
                          <a:pt x="166271" y="95619"/>
                          <a:pt x="159365" y="95619"/>
                        </a:cubicBezTo>
                        <a:cubicBezTo>
                          <a:pt x="157240" y="95619"/>
                          <a:pt x="155647" y="95088"/>
                          <a:pt x="153522" y="94025"/>
                        </a:cubicBezTo>
                        <a:cubicBezTo>
                          <a:pt x="145553" y="89244"/>
                          <a:pt x="144491" y="77558"/>
                          <a:pt x="146616" y="69058"/>
                        </a:cubicBezTo>
                        <a:cubicBezTo>
                          <a:pt x="148209" y="62684"/>
                          <a:pt x="150334" y="55247"/>
                          <a:pt x="156709" y="49403"/>
                        </a:cubicBezTo>
                        <a:cubicBezTo>
                          <a:pt x="163615" y="42497"/>
                          <a:pt x="171052" y="34529"/>
                          <a:pt x="179020" y="24967"/>
                        </a:cubicBezTo>
                        <a:cubicBezTo>
                          <a:pt x="180082" y="23905"/>
                          <a:pt x="181145" y="22311"/>
                          <a:pt x="182207" y="21249"/>
                        </a:cubicBezTo>
                        <a:cubicBezTo>
                          <a:pt x="188051" y="13812"/>
                          <a:pt x="193894" y="6375"/>
                          <a:pt x="204518" y="2656"/>
                        </a:cubicBezTo>
                        <a:cubicBezTo>
                          <a:pt x="206643" y="2125"/>
                          <a:pt x="208237" y="531"/>
                          <a:pt x="208237" y="0"/>
                        </a:cubicBezTo>
                        <a:lnTo>
                          <a:pt x="208237" y="0"/>
                        </a:lnTo>
                        <a:cubicBezTo>
                          <a:pt x="207174" y="0"/>
                          <a:pt x="206112" y="531"/>
                          <a:pt x="205050" y="531"/>
                        </a:cubicBezTo>
                        <a:cubicBezTo>
                          <a:pt x="204518" y="531"/>
                          <a:pt x="203456" y="1062"/>
                          <a:pt x="202925" y="1062"/>
                        </a:cubicBezTo>
                        <a:cubicBezTo>
                          <a:pt x="193894" y="3187"/>
                          <a:pt x="184332" y="5312"/>
                          <a:pt x="173708" y="7437"/>
                        </a:cubicBezTo>
                        <a:cubicBezTo>
                          <a:pt x="169458" y="8499"/>
                          <a:pt x="168396" y="9031"/>
                          <a:pt x="167864" y="9562"/>
                        </a:cubicBezTo>
                        <a:cubicBezTo>
                          <a:pt x="162552" y="24967"/>
                          <a:pt x="150334" y="32935"/>
                          <a:pt x="138648" y="40372"/>
                        </a:cubicBezTo>
                        <a:cubicBezTo>
                          <a:pt x="132804" y="44091"/>
                          <a:pt x="127492" y="47809"/>
                          <a:pt x="122711" y="52059"/>
                        </a:cubicBezTo>
                        <a:cubicBezTo>
                          <a:pt x="107306" y="67465"/>
                          <a:pt x="88182" y="77026"/>
                          <a:pt x="69590" y="86588"/>
                        </a:cubicBezTo>
                        <a:cubicBezTo>
                          <a:pt x="56309" y="93494"/>
                          <a:pt x="42497" y="100400"/>
                          <a:pt x="30279" y="109431"/>
                        </a:cubicBezTo>
                        <a:cubicBezTo>
                          <a:pt x="23374" y="114743"/>
                          <a:pt x="15405" y="117930"/>
                          <a:pt x="7968" y="121649"/>
                        </a:cubicBezTo>
                        <a:cubicBezTo>
                          <a:pt x="5312" y="122711"/>
                          <a:pt x="2656" y="123773"/>
                          <a:pt x="0" y="125367"/>
                        </a:cubicBezTo>
                        <a:cubicBezTo>
                          <a:pt x="6375" y="127492"/>
                          <a:pt x="12749" y="132804"/>
                          <a:pt x="16468" y="143960"/>
                        </a:cubicBezTo>
                        <a:cubicBezTo>
                          <a:pt x="17530" y="148209"/>
                          <a:pt x="19655" y="150865"/>
                          <a:pt x="27092" y="151928"/>
                        </a:cubicBezTo>
                        <a:cubicBezTo>
                          <a:pt x="41966" y="154053"/>
                          <a:pt x="57372" y="156709"/>
                          <a:pt x="71714" y="159365"/>
                        </a:cubicBezTo>
                        <a:cubicBezTo>
                          <a:pt x="85526" y="161490"/>
                          <a:pt x="99337" y="164146"/>
                          <a:pt x="113680" y="166271"/>
                        </a:cubicBezTo>
                        <a:cubicBezTo>
                          <a:pt x="122711" y="167864"/>
                          <a:pt x="126961" y="173176"/>
                          <a:pt x="130148" y="178489"/>
                        </a:cubicBezTo>
                        <a:cubicBezTo>
                          <a:pt x="133867" y="184863"/>
                          <a:pt x="138648" y="187519"/>
                          <a:pt x="148209" y="187519"/>
                        </a:cubicBezTo>
                        <a:lnTo>
                          <a:pt x="149272" y="187519"/>
                        </a:lnTo>
                        <a:cubicBezTo>
                          <a:pt x="152459" y="187519"/>
                          <a:pt x="156178" y="187519"/>
                          <a:pt x="159365" y="186988"/>
                        </a:cubicBezTo>
                        <a:cubicBezTo>
                          <a:pt x="163615" y="186988"/>
                          <a:pt x="168396" y="186457"/>
                          <a:pt x="172645" y="186457"/>
                        </a:cubicBezTo>
                        <a:cubicBezTo>
                          <a:pt x="181676" y="186457"/>
                          <a:pt x="189113" y="187519"/>
                          <a:pt x="196019" y="189644"/>
                        </a:cubicBezTo>
                        <a:cubicBezTo>
                          <a:pt x="200800" y="191238"/>
                          <a:pt x="211424" y="194425"/>
                          <a:pt x="211955" y="204518"/>
                        </a:cubicBezTo>
                        <a:cubicBezTo>
                          <a:pt x="212486" y="211424"/>
                          <a:pt x="215674" y="212486"/>
                          <a:pt x="224705" y="214611"/>
                        </a:cubicBezTo>
                        <a:lnTo>
                          <a:pt x="225767" y="214611"/>
                        </a:lnTo>
                        <a:cubicBezTo>
                          <a:pt x="237454" y="217267"/>
                          <a:pt x="242235" y="224173"/>
                          <a:pt x="241172" y="235860"/>
                        </a:cubicBezTo>
                        <a:cubicBezTo>
                          <a:pt x="240110" y="245953"/>
                          <a:pt x="240110" y="248609"/>
                          <a:pt x="240110" y="261890"/>
                        </a:cubicBezTo>
                        <a:lnTo>
                          <a:pt x="240110" y="264014"/>
                        </a:lnTo>
                        <a:cubicBezTo>
                          <a:pt x="241172" y="264014"/>
                          <a:pt x="241703" y="264546"/>
                          <a:pt x="242766" y="264546"/>
                        </a:cubicBezTo>
                        <a:cubicBezTo>
                          <a:pt x="243828" y="265077"/>
                          <a:pt x="244359" y="265077"/>
                          <a:pt x="246484" y="265077"/>
                        </a:cubicBezTo>
                        <a:lnTo>
                          <a:pt x="247547" y="265077"/>
                        </a:lnTo>
                        <a:cubicBezTo>
                          <a:pt x="248078" y="265077"/>
                          <a:pt x="248609" y="265077"/>
                          <a:pt x="249140" y="265077"/>
                        </a:cubicBezTo>
                        <a:cubicBezTo>
                          <a:pt x="250734" y="264546"/>
                          <a:pt x="256578" y="264546"/>
                          <a:pt x="259234" y="26932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0995908E-F40A-09FF-9498-E0498925E484}"/>
                      </a:ext>
                    </a:extLst>
                  </p:cNvPr>
                  <p:cNvSpPr/>
                  <p:nvPr/>
                </p:nvSpPr>
                <p:spPr>
                  <a:xfrm>
                    <a:off x="2930702" y="7345222"/>
                    <a:ext cx="119390" cy="55816"/>
                  </a:xfrm>
                  <a:custGeom>
                    <a:avLst/>
                    <a:gdLst>
                      <a:gd name="connsiteX0" fmla="*/ 46216 w 335197"/>
                      <a:gd name="connsiteY0" fmla="*/ 62683 h 156708"/>
                      <a:gd name="connsiteX1" fmla="*/ 21249 w 335197"/>
                      <a:gd name="connsiteY1" fmla="*/ 67996 h 156708"/>
                      <a:gd name="connsiteX2" fmla="*/ 531 w 335197"/>
                      <a:gd name="connsiteY2" fmla="*/ 72245 h 156708"/>
                      <a:gd name="connsiteX3" fmla="*/ 0 w 335197"/>
                      <a:gd name="connsiteY3" fmla="*/ 78089 h 156708"/>
                      <a:gd name="connsiteX4" fmla="*/ 0 w 335197"/>
                      <a:gd name="connsiteY4" fmla="*/ 81276 h 156708"/>
                      <a:gd name="connsiteX5" fmla="*/ 531 w 335197"/>
                      <a:gd name="connsiteY5" fmla="*/ 106243 h 156708"/>
                      <a:gd name="connsiteX6" fmla="*/ 0 w 335197"/>
                      <a:gd name="connsiteY6" fmla="*/ 150334 h 156708"/>
                      <a:gd name="connsiteX7" fmla="*/ 531 w 335197"/>
                      <a:gd name="connsiteY7" fmla="*/ 150334 h 156708"/>
                      <a:gd name="connsiteX8" fmla="*/ 1062 w 335197"/>
                      <a:gd name="connsiteY8" fmla="*/ 150334 h 156708"/>
                      <a:gd name="connsiteX9" fmla="*/ 11155 w 335197"/>
                      <a:gd name="connsiteY9" fmla="*/ 147147 h 156708"/>
                      <a:gd name="connsiteX10" fmla="*/ 26030 w 335197"/>
                      <a:gd name="connsiteY10" fmla="*/ 142897 h 156708"/>
                      <a:gd name="connsiteX11" fmla="*/ 26561 w 335197"/>
                      <a:gd name="connsiteY11" fmla="*/ 142897 h 156708"/>
                      <a:gd name="connsiteX12" fmla="*/ 27092 w 335197"/>
                      <a:gd name="connsiteY12" fmla="*/ 142897 h 156708"/>
                      <a:gd name="connsiteX13" fmla="*/ 40903 w 335197"/>
                      <a:gd name="connsiteY13" fmla="*/ 139179 h 156708"/>
                      <a:gd name="connsiteX14" fmla="*/ 46747 w 335197"/>
                      <a:gd name="connsiteY14" fmla="*/ 138116 h 156708"/>
                      <a:gd name="connsiteX15" fmla="*/ 50997 w 335197"/>
                      <a:gd name="connsiteY15" fmla="*/ 137054 h 156708"/>
                      <a:gd name="connsiteX16" fmla="*/ 53122 w 335197"/>
                      <a:gd name="connsiteY16" fmla="*/ 136523 h 156708"/>
                      <a:gd name="connsiteX17" fmla="*/ 55247 w 335197"/>
                      <a:gd name="connsiteY17" fmla="*/ 137585 h 156708"/>
                      <a:gd name="connsiteX18" fmla="*/ 60028 w 335197"/>
                      <a:gd name="connsiteY18" fmla="*/ 140241 h 156708"/>
                      <a:gd name="connsiteX19" fmla="*/ 73839 w 335197"/>
                      <a:gd name="connsiteY19" fmla="*/ 133867 h 156708"/>
                      <a:gd name="connsiteX20" fmla="*/ 100931 w 335197"/>
                      <a:gd name="connsiteY20" fmla="*/ 126429 h 156708"/>
                      <a:gd name="connsiteX21" fmla="*/ 196019 w 335197"/>
                      <a:gd name="connsiteY21" fmla="*/ 109431 h 156708"/>
                      <a:gd name="connsiteX22" fmla="*/ 197081 w 335197"/>
                      <a:gd name="connsiteY22" fmla="*/ 109431 h 156708"/>
                      <a:gd name="connsiteX23" fmla="*/ 198144 w 335197"/>
                      <a:gd name="connsiteY23" fmla="*/ 109431 h 156708"/>
                      <a:gd name="connsiteX24" fmla="*/ 205049 w 335197"/>
                      <a:gd name="connsiteY24" fmla="*/ 121117 h 156708"/>
                      <a:gd name="connsiteX25" fmla="*/ 205049 w 335197"/>
                      <a:gd name="connsiteY25" fmla="*/ 121117 h 156708"/>
                      <a:gd name="connsiteX26" fmla="*/ 210893 w 335197"/>
                      <a:gd name="connsiteY26" fmla="*/ 123773 h 156708"/>
                      <a:gd name="connsiteX27" fmla="*/ 215143 w 335197"/>
                      <a:gd name="connsiteY27" fmla="*/ 134398 h 156708"/>
                      <a:gd name="connsiteX28" fmla="*/ 215143 w 335197"/>
                      <a:gd name="connsiteY28" fmla="*/ 135460 h 156708"/>
                      <a:gd name="connsiteX29" fmla="*/ 245422 w 335197"/>
                      <a:gd name="connsiteY29" fmla="*/ 156709 h 156708"/>
                      <a:gd name="connsiteX30" fmla="*/ 260827 w 335197"/>
                      <a:gd name="connsiteY30" fmla="*/ 140772 h 156708"/>
                      <a:gd name="connsiteX31" fmla="*/ 266139 w 335197"/>
                      <a:gd name="connsiteY31" fmla="*/ 135460 h 156708"/>
                      <a:gd name="connsiteX32" fmla="*/ 277295 w 335197"/>
                      <a:gd name="connsiteY32" fmla="*/ 129617 h 156708"/>
                      <a:gd name="connsiteX33" fmla="*/ 287919 w 335197"/>
                      <a:gd name="connsiteY33" fmla="*/ 142366 h 156708"/>
                      <a:gd name="connsiteX34" fmla="*/ 288451 w 335197"/>
                      <a:gd name="connsiteY34" fmla="*/ 144491 h 156708"/>
                      <a:gd name="connsiteX35" fmla="*/ 289513 w 335197"/>
                      <a:gd name="connsiteY35" fmla="*/ 143960 h 156708"/>
                      <a:gd name="connsiteX36" fmla="*/ 298543 w 335197"/>
                      <a:gd name="connsiteY36" fmla="*/ 137585 h 156708"/>
                      <a:gd name="connsiteX37" fmla="*/ 335197 w 335197"/>
                      <a:gd name="connsiteY37" fmla="*/ 122180 h 156708"/>
                      <a:gd name="connsiteX38" fmla="*/ 335197 w 335197"/>
                      <a:gd name="connsiteY38" fmla="*/ 122180 h 156708"/>
                      <a:gd name="connsiteX39" fmla="*/ 333604 w 335197"/>
                      <a:gd name="connsiteY39" fmla="*/ 107837 h 156708"/>
                      <a:gd name="connsiteX40" fmla="*/ 325104 w 335197"/>
                      <a:gd name="connsiteY40" fmla="*/ 117399 h 156708"/>
                      <a:gd name="connsiteX41" fmla="*/ 300668 w 335197"/>
                      <a:gd name="connsiteY41" fmla="*/ 125367 h 156708"/>
                      <a:gd name="connsiteX42" fmla="*/ 269326 w 335197"/>
                      <a:gd name="connsiteY42" fmla="*/ 112087 h 156708"/>
                      <a:gd name="connsiteX43" fmla="*/ 253390 w 335197"/>
                      <a:gd name="connsiteY43" fmla="*/ 89244 h 156708"/>
                      <a:gd name="connsiteX44" fmla="*/ 231079 w 335197"/>
                      <a:gd name="connsiteY44" fmla="*/ 77558 h 156708"/>
                      <a:gd name="connsiteX45" fmla="*/ 224705 w 335197"/>
                      <a:gd name="connsiteY45" fmla="*/ 78089 h 156708"/>
                      <a:gd name="connsiteX46" fmla="*/ 210893 w 335197"/>
                      <a:gd name="connsiteY46" fmla="*/ 72777 h 156708"/>
                      <a:gd name="connsiteX47" fmla="*/ 211424 w 335197"/>
                      <a:gd name="connsiteY47" fmla="*/ 51528 h 156708"/>
                      <a:gd name="connsiteX48" fmla="*/ 211955 w 335197"/>
                      <a:gd name="connsiteY48" fmla="*/ 49403 h 156708"/>
                      <a:gd name="connsiteX49" fmla="*/ 215143 w 335197"/>
                      <a:gd name="connsiteY49" fmla="*/ 41435 h 156708"/>
                      <a:gd name="connsiteX50" fmla="*/ 215674 w 335197"/>
                      <a:gd name="connsiteY50" fmla="*/ 8499 h 156708"/>
                      <a:gd name="connsiteX51" fmla="*/ 212486 w 335197"/>
                      <a:gd name="connsiteY51" fmla="*/ 5312 h 156708"/>
                      <a:gd name="connsiteX52" fmla="*/ 205049 w 335197"/>
                      <a:gd name="connsiteY52" fmla="*/ 0 h 156708"/>
                      <a:gd name="connsiteX53" fmla="*/ 201331 w 335197"/>
                      <a:gd name="connsiteY53" fmla="*/ 4250 h 156708"/>
                      <a:gd name="connsiteX54" fmla="*/ 198144 w 335197"/>
                      <a:gd name="connsiteY54" fmla="*/ 12218 h 156708"/>
                      <a:gd name="connsiteX55" fmla="*/ 197612 w 335197"/>
                      <a:gd name="connsiteY55" fmla="*/ 18061 h 156708"/>
                      <a:gd name="connsiteX56" fmla="*/ 190176 w 335197"/>
                      <a:gd name="connsiteY56" fmla="*/ 21780 h 156708"/>
                      <a:gd name="connsiteX57" fmla="*/ 82870 w 335197"/>
                      <a:gd name="connsiteY57" fmla="*/ 54715 h 156708"/>
                      <a:gd name="connsiteX58" fmla="*/ 71183 w 335197"/>
                      <a:gd name="connsiteY58" fmla="*/ 57371 h 156708"/>
                      <a:gd name="connsiteX59" fmla="*/ 60559 w 335197"/>
                      <a:gd name="connsiteY59" fmla="*/ 59496 h 156708"/>
                      <a:gd name="connsiteX60" fmla="*/ 46216 w 335197"/>
                      <a:gd name="connsiteY60" fmla="*/ 62683 h 156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</a:cxnLst>
                    <a:rect l="l" t="t" r="r" b="b"/>
                    <a:pathLst>
                      <a:path w="335197" h="156708">
                        <a:moveTo>
                          <a:pt x="46216" y="62683"/>
                        </a:moveTo>
                        <a:cubicBezTo>
                          <a:pt x="40372" y="64277"/>
                          <a:pt x="30811" y="65871"/>
                          <a:pt x="21249" y="67996"/>
                        </a:cubicBezTo>
                        <a:cubicBezTo>
                          <a:pt x="13280" y="69589"/>
                          <a:pt x="4250" y="71714"/>
                          <a:pt x="531" y="72245"/>
                        </a:cubicBezTo>
                        <a:cubicBezTo>
                          <a:pt x="0" y="73839"/>
                          <a:pt x="0" y="75433"/>
                          <a:pt x="0" y="78089"/>
                        </a:cubicBezTo>
                        <a:cubicBezTo>
                          <a:pt x="0" y="79151"/>
                          <a:pt x="0" y="80214"/>
                          <a:pt x="0" y="81276"/>
                        </a:cubicBezTo>
                        <a:cubicBezTo>
                          <a:pt x="0" y="89775"/>
                          <a:pt x="531" y="97744"/>
                          <a:pt x="531" y="106243"/>
                        </a:cubicBezTo>
                        <a:cubicBezTo>
                          <a:pt x="1062" y="120586"/>
                          <a:pt x="2125" y="135460"/>
                          <a:pt x="0" y="150334"/>
                        </a:cubicBezTo>
                        <a:cubicBezTo>
                          <a:pt x="0" y="150334"/>
                          <a:pt x="531" y="150334"/>
                          <a:pt x="531" y="150334"/>
                        </a:cubicBezTo>
                        <a:lnTo>
                          <a:pt x="1062" y="150334"/>
                        </a:lnTo>
                        <a:cubicBezTo>
                          <a:pt x="2125" y="150334"/>
                          <a:pt x="7437" y="148209"/>
                          <a:pt x="11155" y="147147"/>
                        </a:cubicBezTo>
                        <a:cubicBezTo>
                          <a:pt x="18593" y="145022"/>
                          <a:pt x="23374" y="143428"/>
                          <a:pt x="26030" y="142897"/>
                        </a:cubicBezTo>
                        <a:lnTo>
                          <a:pt x="26561" y="142897"/>
                        </a:lnTo>
                        <a:lnTo>
                          <a:pt x="27092" y="142897"/>
                        </a:lnTo>
                        <a:cubicBezTo>
                          <a:pt x="27092" y="142897"/>
                          <a:pt x="29748" y="142366"/>
                          <a:pt x="40903" y="139179"/>
                        </a:cubicBezTo>
                        <a:cubicBezTo>
                          <a:pt x="41966" y="138647"/>
                          <a:pt x="44091" y="138647"/>
                          <a:pt x="46747" y="138116"/>
                        </a:cubicBezTo>
                        <a:cubicBezTo>
                          <a:pt x="48341" y="137585"/>
                          <a:pt x="50466" y="137585"/>
                          <a:pt x="50997" y="137054"/>
                        </a:cubicBezTo>
                        <a:lnTo>
                          <a:pt x="53122" y="136523"/>
                        </a:lnTo>
                        <a:lnTo>
                          <a:pt x="55247" y="137585"/>
                        </a:lnTo>
                        <a:cubicBezTo>
                          <a:pt x="57903" y="139179"/>
                          <a:pt x="59496" y="139710"/>
                          <a:pt x="60028" y="140241"/>
                        </a:cubicBezTo>
                        <a:cubicBezTo>
                          <a:pt x="62684" y="138116"/>
                          <a:pt x="65871" y="135460"/>
                          <a:pt x="73839" y="133867"/>
                        </a:cubicBezTo>
                        <a:lnTo>
                          <a:pt x="100931" y="126429"/>
                        </a:lnTo>
                        <a:cubicBezTo>
                          <a:pt x="134398" y="118461"/>
                          <a:pt x="160427" y="113680"/>
                          <a:pt x="196019" y="109431"/>
                        </a:cubicBezTo>
                        <a:lnTo>
                          <a:pt x="197081" y="109431"/>
                        </a:lnTo>
                        <a:lnTo>
                          <a:pt x="198144" y="109431"/>
                        </a:lnTo>
                        <a:cubicBezTo>
                          <a:pt x="204518" y="111024"/>
                          <a:pt x="205049" y="116336"/>
                          <a:pt x="205049" y="121117"/>
                        </a:cubicBezTo>
                        <a:cubicBezTo>
                          <a:pt x="205049" y="121117"/>
                          <a:pt x="205049" y="121117"/>
                          <a:pt x="205049" y="121117"/>
                        </a:cubicBezTo>
                        <a:cubicBezTo>
                          <a:pt x="206643" y="121648"/>
                          <a:pt x="208768" y="122180"/>
                          <a:pt x="210893" y="123773"/>
                        </a:cubicBezTo>
                        <a:cubicBezTo>
                          <a:pt x="215143" y="126961"/>
                          <a:pt x="215143" y="131742"/>
                          <a:pt x="215143" y="134398"/>
                        </a:cubicBezTo>
                        <a:cubicBezTo>
                          <a:pt x="215143" y="134929"/>
                          <a:pt x="215143" y="134929"/>
                          <a:pt x="215143" y="135460"/>
                        </a:cubicBezTo>
                        <a:cubicBezTo>
                          <a:pt x="236391" y="137054"/>
                          <a:pt x="241172" y="146084"/>
                          <a:pt x="245422" y="156709"/>
                        </a:cubicBezTo>
                        <a:cubicBezTo>
                          <a:pt x="250203" y="150865"/>
                          <a:pt x="255515" y="145553"/>
                          <a:pt x="260827" y="140772"/>
                        </a:cubicBezTo>
                        <a:cubicBezTo>
                          <a:pt x="262421" y="139179"/>
                          <a:pt x="264546" y="137585"/>
                          <a:pt x="266139" y="135460"/>
                        </a:cubicBezTo>
                        <a:cubicBezTo>
                          <a:pt x="269858" y="131742"/>
                          <a:pt x="273576" y="129617"/>
                          <a:pt x="277295" y="129617"/>
                        </a:cubicBezTo>
                        <a:cubicBezTo>
                          <a:pt x="279420" y="129617"/>
                          <a:pt x="286857" y="130679"/>
                          <a:pt x="287919" y="142366"/>
                        </a:cubicBezTo>
                        <a:cubicBezTo>
                          <a:pt x="287919" y="143428"/>
                          <a:pt x="287919" y="143960"/>
                          <a:pt x="288451" y="144491"/>
                        </a:cubicBezTo>
                        <a:cubicBezTo>
                          <a:pt x="288451" y="144491"/>
                          <a:pt x="288982" y="143960"/>
                          <a:pt x="289513" y="143960"/>
                        </a:cubicBezTo>
                        <a:cubicBezTo>
                          <a:pt x="291107" y="141835"/>
                          <a:pt x="293763" y="138647"/>
                          <a:pt x="298543" y="137585"/>
                        </a:cubicBezTo>
                        <a:cubicBezTo>
                          <a:pt x="308636" y="129085"/>
                          <a:pt x="320324" y="121117"/>
                          <a:pt x="335197" y="122180"/>
                        </a:cubicBezTo>
                        <a:cubicBezTo>
                          <a:pt x="335197" y="122180"/>
                          <a:pt x="335197" y="122180"/>
                          <a:pt x="335197" y="122180"/>
                        </a:cubicBezTo>
                        <a:cubicBezTo>
                          <a:pt x="335197" y="117399"/>
                          <a:pt x="334666" y="112618"/>
                          <a:pt x="333604" y="107837"/>
                        </a:cubicBezTo>
                        <a:cubicBezTo>
                          <a:pt x="331479" y="111555"/>
                          <a:pt x="328292" y="114743"/>
                          <a:pt x="325104" y="117399"/>
                        </a:cubicBezTo>
                        <a:cubicBezTo>
                          <a:pt x="319261" y="122711"/>
                          <a:pt x="310230" y="125367"/>
                          <a:pt x="300668" y="125367"/>
                        </a:cubicBezTo>
                        <a:cubicBezTo>
                          <a:pt x="287919" y="125367"/>
                          <a:pt x="275701" y="120055"/>
                          <a:pt x="269326" y="112087"/>
                        </a:cubicBezTo>
                        <a:cubicBezTo>
                          <a:pt x="264014" y="105181"/>
                          <a:pt x="258702" y="97744"/>
                          <a:pt x="253390" y="89244"/>
                        </a:cubicBezTo>
                        <a:cubicBezTo>
                          <a:pt x="247547" y="79682"/>
                          <a:pt x="241172" y="76495"/>
                          <a:pt x="231079" y="77558"/>
                        </a:cubicBezTo>
                        <a:cubicBezTo>
                          <a:pt x="228423" y="77558"/>
                          <a:pt x="226298" y="78089"/>
                          <a:pt x="224705" y="78089"/>
                        </a:cubicBezTo>
                        <a:cubicBezTo>
                          <a:pt x="219924" y="78089"/>
                          <a:pt x="214080" y="77558"/>
                          <a:pt x="210893" y="72777"/>
                        </a:cubicBezTo>
                        <a:cubicBezTo>
                          <a:pt x="207174" y="67996"/>
                          <a:pt x="208236" y="61090"/>
                          <a:pt x="211424" y="51528"/>
                        </a:cubicBezTo>
                        <a:cubicBezTo>
                          <a:pt x="211424" y="50997"/>
                          <a:pt x="211955" y="49934"/>
                          <a:pt x="211955" y="49403"/>
                        </a:cubicBezTo>
                        <a:cubicBezTo>
                          <a:pt x="212486" y="46747"/>
                          <a:pt x="213549" y="44091"/>
                          <a:pt x="215143" y="41435"/>
                        </a:cubicBezTo>
                        <a:cubicBezTo>
                          <a:pt x="224705" y="28154"/>
                          <a:pt x="227361" y="20186"/>
                          <a:pt x="215674" y="8499"/>
                        </a:cubicBezTo>
                        <a:cubicBezTo>
                          <a:pt x="214611" y="7437"/>
                          <a:pt x="213549" y="6375"/>
                          <a:pt x="212486" y="5312"/>
                        </a:cubicBezTo>
                        <a:cubicBezTo>
                          <a:pt x="209299" y="1594"/>
                          <a:pt x="207705" y="0"/>
                          <a:pt x="205049" y="0"/>
                        </a:cubicBezTo>
                        <a:cubicBezTo>
                          <a:pt x="203987" y="1594"/>
                          <a:pt x="202393" y="2656"/>
                          <a:pt x="201331" y="4250"/>
                        </a:cubicBezTo>
                        <a:cubicBezTo>
                          <a:pt x="197612" y="7968"/>
                          <a:pt x="196550" y="9031"/>
                          <a:pt x="198144" y="12218"/>
                        </a:cubicBezTo>
                        <a:cubicBezTo>
                          <a:pt x="198675" y="14343"/>
                          <a:pt x="198675" y="16468"/>
                          <a:pt x="197612" y="18061"/>
                        </a:cubicBezTo>
                        <a:cubicBezTo>
                          <a:pt x="195488" y="20717"/>
                          <a:pt x="192300" y="21780"/>
                          <a:pt x="190176" y="21780"/>
                        </a:cubicBezTo>
                        <a:cubicBezTo>
                          <a:pt x="178488" y="32404"/>
                          <a:pt x="138647" y="42497"/>
                          <a:pt x="82870" y="54715"/>
                        </a:cubicBezTo>
                        <a:cubicBezTo>
                          <a:pt x="78089" y="55778"/>
                          <a:pt x="74370" y="56840"/>
                          <a:pt x="71183" y="57371"/>
                        </a:cubicBezTo>
                        <a:cubicBezTo>
                          <a:pt x="69058" y="57903"/>
                          <a:pt x="64808" y="58965"/>
                          <a:pt x="60559" y="59496"/>
                        </a:cubicBezTo>
                        <a:cubicBezTo>
                          <a:pt x="54716" y="61090"/>
                          <a:pt x="48872" y="62152"/>
                          <a:pt x="46216" y="62683"/>
                        </a:cubicBezTo>
                        <a:close/>
                      </a:path>
                    </a:pathLst>
                  </a:custGeom>
                  <a:solidFill>
                    <a:srgbClr val="2F3C3B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8281FB4-1D63-F112-36FA-C52DBCD1ED95}"/>
                      </a:ext>
                    </a:extLst>
                  </p:cNvPr>
                  <p:cNvSpPr/>
                  <p:nvPr/>
                </p:nvSpPr>
                <p:spPr>
                  <a:xfrm>
                    <a:off x="2796175" y="7535376"/>
                    <a:ext cx="72277" cy="71899"/>
                  </a:xfrm>
                  <a:custGeom>
                    <a:avLst/>
                    <a:gdLst>
                      <a:gd name="connsiteX0" fmla="*/ 172114 w 202924"/>
                      <a:gd name="connsiteY0" fmla="*/ 173176 h 201862"/>
                      <a:gd name="connsiteX1" fmla="*/ 156177 w 202924"/>
                      <a:gd name="connsiteY1" fmla="*/ 145553 h 201862"/>
                      <a:gd name="connsiteX2" fmla="*/ 154053 w 202924"/>
                      <a:gd name="connsiteY2" fmla="*/ 139710 h 201862"/>
                      <a:gd name="connsiteX3" fmla="*/ 150334 w 202924"/>
                      <a:gd name="connsiteY3" fmla="*/ 112618 h 201862"/>
                      <a:gd name="connsiteX4" fmla="*/ 149272 w 202924"/>
                      <a:gd name="connsiteY4" fmla="*/ 96150 h 201862"/>
                      <a:gd name="connsiteX5" fmla="*/ 148209 w 202924"/>
                      <a:gd name="connsiteY5" fmla="*/ 86057 h 201862"/>
                      <a:gd name="connsiteX6" fmla="*/ 146084 w 202924"/>
                      <a:gd name="connsiteY6" fmla="*/ 72245 h 201862"/>
                      <a:gd name="connsiteX7" fmla="*/ 158302 w 202924"/>
                      <a:gd name="connsiteY7" fmla="*/ 41435 h 201862"/>
                      <a:gd name="connsiteX8" fmla="*/ 177957 w 202924"/>
                      <a:gd name="connsiteY8" fmla="*/ 18061 h 201862"/>
                      <a:gd name="connsiteX9" fmla="*/ 199737 w 202924"/>
                      <a:gd name="connsiteY9" fmla="*/ 9031 h 201862"/>
                      <a:gd name="connsiteX10" fmla="*/ 202924 w 202924"/>
                      <a:gd name="connsiteY10" fmla="*/ 10093 h 201862"/>
                      <a:gd name="connsiteX11" fmla="*/ 192831 w 202924"/>
                      <a:gd name="connsiteY11" fmla="*/ 0 h 201862"/>
                      <a:gd name="connsiteX12" fmla="*/ 189113 w 202924"/>
                      <a:gd name="connsiteY12" fmla="*/ 0 h 201862"/>
                      <a:gd name="connsiteX13" fmla="*/ 24436 w 202924"/>
                      <a:gd name="connsiteY13" fmla="*/ 28154 h 201862"/>
                      <a:gd name="connsiteX14" fmla="*/ 0 w 202924"/>
                      <a:gd name="connsiteY14" fmla="*/ 32935 h 201862"/>
                      <a:gd name="connsiteX15" fmla="*/ 10093 w 202924"/>
                      <a:gd name="connsiteY15" fmla="*/ 39310 h 201862"/>
                      <a:gd name="connsiteX16" fmla="*/ 17530 w 202924"/>
                      <a:gd name="connsiteY16" fmla="*/ 48341 h 201862"/>
                      <a:gd name="connsiteX17" fmla="*/ 28154 w 202924"/>
                      <a:gd name="connsiteY17" fmla="*/ 64277 h 201862"/>
                      <a:gd name="connsiteX18" fmla="*/ 38247 w 202924"/>
                      <a:gd name="connsiteY18" fmla="*/ 71183 h 201862"/>
                      <a:gd name="connsiteX19" fmla="*/ 56840 w 202924"/>
                      <a:gd name="connsiteY19" fmla="*/ 77558 h 201862"/>
                      <a:gd name="connsiteX20" fmla="*/ 58434 w 202924"/>
                      <a:gd name="connsiteY20" fmla="*/ 93494 h 201862"/>
                      <a:gd name="connsiteX21" fmla="*/ 58965 w 202924"/>
                      <a:gd name="connsiteY21" fmla="*/ 95088 h 201862"/>
                      <a:gd name="connsiteX22" fmla="*/ 61621 w 202924"/>
                      <a:gd name="connsiteY22" fmla="*/ 96681 h 201862"/>
                      <a:gd name="connsiteX23" fmla="*/ 67464 w 202924"/>
                      <a:gd name="connsiteY23" fmla="*/ 96150 h 201862"/>
                      <a:gd name="connsiteX24" fmla="*/ 101462 w 202924"/>
                      <a:gd name="connsiteY24" fmla="*/ 113680 h 201862"/>
                      <a:gd name="connsiteX25" fmla="*/ 109430 w 202924"/>
                      <a:gd name="connsiteY25" fmla="*/ 121117 h 201862"/>
                      <a:gd name="connsiteX26" fmla="*/ 112618 w 202924"/>
                      <a:gd name="connsiteY26" fmla="*/ 148741 h 201862"/>
                      <a:gd name="connsiteX27" fmla="*/ 97744 w 202924"/>
                      <a:gd name="connsiteY27" fmla="*/ 186457 h 201862"/>
                      <a:gd name="connsiteX28" fmla="*/ 98275 w 202924"/>
                      <a:gd name="connsiteY28" fmla="*/ 190707 h 201862"/>
                      <a:gd name="connsiteX29" fmla="*/ 103587 w 202924"/>
                      <a:gd name="connsiteY29" fmla="*/ 190175 h 201862"/>
                      <a:gd name="connsiteX30" fmla="*/ 109961 w 202924"/>
                      <a:gd name="connsiteY30" fmla="*/ 185926 h 201862"/>
                      <a:gd name="connsiteX31" fmla="*/ 132273 w 202924"/>
                      <a:gd name="connsiteY31" fmla="*/ 190175 h 201862"/>
                      <a:gd name="connsiteX32" fmla="*/ 137054 w 202924"/>
                      <a:gd name="connsiteY32" fmla="*/ 194956 h 201862"/>
                      <a:gd name="connsiteX33" fmla="*/ 137054 w 202924"/>
                      <a:gd name="connsiteY33" fmla="*/ 194956 h 201862"/>
                      <a:gd name="connsiteX34" fmla="*/ 141303 w 202924"/>
                      <a:gd name="connsiteY34" fmla="*/ 193894 h 201862"/>
                      <a:gd name="connsiteX35" fmla="*/ 158302 w 202924"/>
                      <a:gd name="connsiteY35" fmla="*/ 190175 h 201862"/>
                      <a:gd name="connsiteX36" fmla="*/ 182207 w 202924"/>
                      <a:gd name="connsiteY36" fmla="*/ 197081 h 201862"/>
                      <a:gd name="connsiteX37" fmla="*/ 186457 w 202924"/>
                      <a:gd name="connsiteY37" fmla="*/ 199737 h 201862"/>
                      <a:gd name="connsiteX38" fmla="*/ 189644 w 202924"/>
                      <a:gd name="connsiteY38" fmla="*/ 201862 h 201862"/>
                      <a:gd name="connsiteX39" fmla="*/ 183801 w 202924"/>
                      <a:gd name="connsiteY39" fmla="*/ 196550 h 201862"/>
                      <a:gd name="connsiteX40" fmla="*/ 172114 w 202924"/>
                      <a:gd name="connsiteY40" fmla="*/ 173176 h 201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202924" h="201862">
                        <a:moveTo>
                          <a:pt x="172114" y="173176"/>
                        </a:moveTo>
                        <a:cubicBezTo>
                          <a:pt x="163614" y="165208"/>
                          <a:pt x="159896" y="155115"/>
                          <a:pt x="156177" y="145553"/>
                        </a:cubicBezTo>
                        <a:cubicBezTo>
                          <a:pt x="155646" y="143428"/>
                          <a:pt x="154584" y="141835"/>
                          <a:pt x="154053" y="139710"/>
                        </a:cubicBezTo>
                        <a:cubicBezTo>
                          <a:pt x="150334" y="130679"/>
                          <a:pt x="150334" y="121648"/>
                          <a:pt x="150334" y="112618"/>
                        </a:cubicBezTo>
                        <a:cubicBezTo>
                          <a:pt x="150334" y="106774"/>
                          <a:pt x="150334" y="101462"/>
                          <a:pt x="149272" y="96150"/>
                        </a:cubicBezTo>
                        <a:cubicBezTo>
                          <a:pt x="148741" y="92432"/>
                          <a:pt x="148209" y="89244"/>
                          <a:pt x="148209" y="86057"/>
                        </a:cubicBezTo>
                        <a:cubicBezTo>
                          <a:pt x="147678" y="81276"/>
                          <a:pt x="147678" y="76495"/>
                          <a:pt x="146084" y="72245"/>
                        </a:cubicBezTo>
                        <a:cubicBezTo>
                          <a:pt x="142366" y="62152"/>
                          <a:pt x="149803" y="47278"/>
                          <a:pt x="158302" y="41435"/>
                        </a:cubicBezTo>
                        <a:cubicBezTo>
                          <a:pt x="167333" y="35060"/>
                          <a:pt x="173176" y="26561"/>
                          <a:pt x="177957" y="18061"/>
                        </a:cubicBezTo>
                        <a:cubicBezTo>
                          <a:pt x="182738" y="10093"/>
                          <a:pt x="190707" y="6375"/>
                          <a:pt x="199737" y="9031"/>
                        </a:cubicBezTo>
                        <a:cubicBezTo>
                          <a:pt x="200268" y="9031"/>
                          <a:pt x="201862" y="9562"/>
                          <a:pt x="202924" y="10093"/>
                        </a:cubicBezTo>
                        <a:cubicBezTo>
                          <a:pt x="200268" y="1062"/>
                          <a:pt x="199206" y="0"/>
                          <a:pt x="192831" y="0"/>
                        </a:cubicBezTo>
                        <a:cubicBezTo>
                          <a:pt x="191769" y="0"/>
                          <a:pt x="190175" y="0"/>
                          <a:pt x="189113" y="0"/>
                        </a:cubicBezTo>
                        <a:cubicBezTo>
                          <a:pt x="133335" y="5312"/>
                          <a:pt x="78089" y="16999"/>
                          <a:pt x="24436" y="28154"/>
                        </a:cubicBezTo>
                        <a:cubicBezTo>
                          <a:pt x="16468" y="29748"/>
                          <a:pt x="8499" y="31342"/>
                          <a:pt x="0" y="32935"/>
                        </a:cubicBezTo>
                        <a:cubicBezTo>
                          <a:pt x="4781" y="33998"/>
                          <a:pt x="8499" y="36123"/>
                          <a:pt x="10093" y="39310"/>
                        </a:cubicBezTo>
                        <a:cubicBezTo>
                          <a:pt x="11686" y="43029"/>
                          <a:pt x="14343" y="45685"/>
                          <a:pt x="17530" y="48341"/>
                        </a:cubicBezTo>
                        <a:cubicBezTo>
                          <a:pt x="21780" y="52590"/>
                          <a:pt x="26029" y="57371"/>
                          <a:pt x="28154" y="64277"/>
                        </a:cubicBezTo>
                        <a:cubicBezTo>
                          <a:pt x="29217" y="68527"/>
                          <a:pt x="31342" y="70652"/>
                          <a:pt x="38247" y="71183"/>
                        </a:cubicBezTo>
                        <a:cubicBezTo>
                          <a:pt x="44091" y="71183"/>
                          <a:pt x="52059" y="71714"/>
                          <a:pt x="56840" y="77558"/>
                        </a:cubicBezTo>
                        <a:cubicBezTo>
                          <a:pt x="59496" y="81276"/>
                          <a:pt x="60027" y="86588"/>
                          <a:pt x="58434" y="93494"/>
                        </a:cubicBezTo>
                        <a:cubicBezTo>
                          <a:pt x="58434" y="94025"/>
                          <a:pt x="58434" y="94556"/>
                          <a:pt x="58965" y="95088"/>
                        </a:cubicBezTo>
                        <a:cubicBezTo>
                          <a:pt x="59496" y="96150"/>
                          <a:pt x="60558" y="96681"/>
                          <a:pt x="61621" y="96681"/>
                        </a:cubicBezTo>
                        <a:cubicBezTo>
                          <a:pt x="63746" y="96150"/>
                          <a:pt x="65871" y="96150"/>
                          <a:pt x="67464" y="96150"/>
                        </a:cubicBezTo>
                        <a:cubicBezTo>
                          <a:pt x="82870" y="96150"/>
                          <a:pt x="92431" y="105712"/>
                          <a:pt x="101462" y="113680"/>
                        </a:cubicBezTo>
                        <a:cubicBezTo>
                          <a:pt x="104118" y="116336"/>
                          <a:pt x="106774" y="118992"/>
                          <a:pt x="109430" y="121117"/>
                        </a:cubicBezTo>
                        <a:cubicBezTo>
                          <a:pt x="118992" y="128554"/>
                          <a:pt x="120055" y="138116"/>
                          <a:pt x="112618" y="148741"/>
                        </a:cubicBezTo>
                        <a:cubicBezTo>
                          <a:pt x="104118" y="160427"/>
                          <a:pt x="98806" y="173176"/>
                          <a:pt x="97744" y="186457"/>
                        </a:cubicBezTo>
                        <a:cubicBezTo>
                          <a:pt x="97212" y="189644"/>
                          <a:pt x="97744" y="190707"/>
                          <a:pt x="98275" y="190707"/>
                        </a:cubicBezTo>
                        <a:cubicBezTo>
                          <a:pt x="98275" y="190707"/>
                          <a:pt x="100400" y="191238"/>
                          <a:pt x="103587" y="190175"/>
                        </a:cubicBezTo>
                        <a:cubicBezTo>
                          <a:pt x="105181" y="189644"/>
                          <a:pt x="107837" y="188582"/>
                          <a:pt x="109961" y="185926"/>
                        </a:cubicBezTo>
                        <a:cubicBezTo>
                          <a:pt x="119524" y="177957"/>
                          <a:pt x="127492" y="180082"/>
                          <a:pt x="132273" y="190175"/>
                        </a:cubicBezTo>
                        <a:cubicBezTo>
                          <a:pt x="134398" y="194956"/>
                          <a:pt x="135991" y="194956"/>
                          <a:pt x="137054" y="194956"/>
                        </a:cubicBezTo>
                        <a:cubicBezTo>
                          <a:pt x="137054" y="194956"/>
                          <a:pt x="137054" y="194956"/>
                          <a:pt x="137054" y="194956"/>
                        </a:cubicBezTo>
                        <a:cubicBezTo>
                          <a:pt x="138116" y="194956"/>
                          <a:pt x="139710" y="194425"/>
                          <a:pt x="141303" y="193894"/>
                        </a:cubicBezTo>
                        <a:cubicBezTo>
                          <a:pt x="146616" y="191238"/>
                          <a:pt x="152459" y="190175"/>
                          <a:pt x="158302" y="190175"/>
                        </a:cubicBezTo>
                        <a:cubicBezTo>
                          <a:pt x="166270" y="190175"/>
                          <a:pt x="174239" y="192300"/>
                          <a:pt x="182207" y="197081"/>
                        </a:cubicBezTo>
                        <a:cubicBezTo>
                          <a:pt x="183801" y="197612"/>
                          <a:pt x="184863" y="198675"/>
                          <a:pt x="186457" y="199737"/>
                        </a:cubicBezTo>
                        <a:cubicBezTo>
                          <a:pt x="187519" y="200269"/>
                          <a:pt x="188582" y="201331"/>
                          <a:pt x="189644" y="201862"/>
                        </a:cubicBezTo>
                        <a:cubicBezTo>
                          <a:pt x="188582" y="200269"/>
                          <a:pt x="186457" y="198675"/>
                          <a:pt x="183801" y="196550"/>
                        </a:cubicBezTo>
                        <a:cubicBezTo>
                          <a:pt x="177426" y="192300"/>
                          <a:pt x="168395" y="185394"/>
                          <a:pt x="172114" y="17317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08916491-1F9D-FB98-6FBA-9CB395D4CC20}"/>
                      </a:ext>
                    </a:extLst>
                  </p:cNvPr>
                  <p:cNvSpPr/>
                  <p:nvPr/>
                </p:nvSpPr>
                <p:spPr>
                  <a:xfrm>
                    <a:off x="2739791" y="7550323"/>
                    <a:ext cx="39355" cy="23083"/>
                  </a:xfrm>
                  <a:custGeom>
                    <a:avLst/>
                    <a:gdLst>
                      <a:gd name="connsiteX0" fmla="*/ 3719 w 110493"/>
                      <a:gd name="connsiteY0" fmla="*/ 21249 h 64808"/>
                      <a:gd name="connsiteX1" fmla="*/ 0 w 110493"/>
                      <a:gd name="connsiteY1" fmla="*/ 22311 h 64808"/>
                      <a:gd name="connsiteX2" fmla="*/ 0 w 110493"/>
                      <a:gd name="connsiteY2" fmla="*/ 24436 h 64808"/>
                      <a:gd name="connsiteX3" fmla="*/ 7437 w 110493"/>
                      <a:gd name="connsiteY3" fmla="*/ 57371 h 64808"/>
                      <a:gd name="connsiteX4" fmla="*/ 9031 w 110493"/>
                      <a:gd name="connsiteY4" fmla="*/ 64808 h 64808"/>
                      <a:gd name="connsiteX5" fmla="*/ 24436 w 110493"/>
                      <a:gd name="connsiteY5" fmla="*/ 53122 h 64808"/>
                      <a:gd name="connsiteX6" fmla="*/ 26561 w 110493"/>
                      <a:gd name="connsiteY6" fmla="*/ 50997 h 64808"/>
                      <a:gd name="connsiteX7" fmla="*/ 39310 w 110493"/>
                      <a:gd name="connsiteY7" fmla="*/ 44091 h 64808"/>
                      <a:gd name="connsiteX8" fmla="*/ 41435 w 110493"/>
                      <a:gd name="connsiteY8" fmla="*/ 40904 h 64808"/>
                      <a:gd name="connsiteX9" fmla="*/ 58434 w 110493"/>
                      <a:gd name="connsiteY9" fmla="*/ 26561 h 64808"/>
                      <a:gd name="connsiteX10" fmla="*/ 63215 w 110493"/>
                      <a:gd name="connsiteY10" fmla="*/ 21780 h 64808"/>
                      <a:gd name="connsiteX11" fmla="*/ 73839 w 110493"/>
                      <a:gd name="connsiteY11" fmla="*/ 9031 h 64808"/>
                      <a:gd name="connsiteX12" fmla="*/ 84463 w 110493"/>
                      <a:gd name="connsiteY12" fmla="*/ 13812 h 64808"/>
                      <a:gd name="connsiteX13" fmla="*/ 88713 w 110493"/>
                      <a:gd name="connsiteY13" fmla="*/ 15936 h 64808"/>
                      <a:gd name="connsiteX14" fmla="*/ 90838 w 110493"/>
                      <a:gd name="connsiteY14" fmla="*/ 14343 h 64808"/>
                      <a:gd name="connsiteX15" fmla="*/ 110493 w 110493"/>
                      <a:gd name="connsiteY15" fmla="*/ 0 h 64808"/>
                      <a:gd name="connsiteX16" fmla="*/ 59496 w 110493"/>
                      <a:gd name="connsiteY16" fmla="*/ 10093 h 64808"/>
                      <a:gd name="connsiteX17" fmla="*/ 3719 w 110493"/>
                      <a:gd name="connsiteY17" fmla="*/ 21249 h 6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0493" h="64808">
                        <a:moveTo>
                          <a:pt x="3719" y="21249"/>
                        </a:moveTo>
                        <a:cubicBezTo>
                          <a:pt x="531" y="21780"/>
                          <a:pt x="0" y="22311"/>
                          <a:pt x="0" y="22311"/>
                        </a:cubicBezTo>
                        <a:cubicBezTo>
                          <a:pt x="0" y="22311"/>
                          <a:pt x="0" y="22842"/>
                          <a:pt x="0" y="24436"/>
                        </a:cubicBezTo>
                        <a:cubicBezTo>
                          <a:pt x="2656" y="35592"/>
                          <a:pt x="5312" y="46747"/>
                          <a:pt x="7437" y="57371"/>
                        </a:cubicBezTo>
                        <a:lnTo>
                          <a:pt x="9031" y="64808"/>
                        </a:lnTo>
                        <a:cubicBezTo>
                          <a:pt x="14874" y="62152"/>
                          <a:pt x="19655" y="57903"/>
                          <a:pt x="24436" y="53122"/>
                        </a:cubicBezTo>
                        <a:cubicBezTo>
                          <a:pt x="25499" y="52059"/>
                          <a:pt x="26030" y="51528"/>
                          <a:pt x="26561" y="50997"/>
                        </a:cubicBezTo>
                        <a:cubicBezTo>
                          <a:pt x="29217" y="48341"/>
                          <a:pt x="32935" y="43560"/>
                          <a:pt x="39310" y="44091"/>
                        </a:cubicBezTo>
                        <a:cubicBezTo>
                          <a:pt x="39841" y="43029"/>
                          <a:pt x="40904" y="41966"/>
                          <a:pt x="41435" y="40904"/>
                        </a:cubicBezTo>
                        <a:cubicBezTo>
                          <a:pt x="45153" y="35592"/>
                          <a:pt x="49403" y="28686"/>
                          <a:pt x="58434" y="26561"/>
                        </a:cubicBezTo>
                        <a:lnTo>
                          <a:pt x="63215" y="21780"/>
                        </a:lnTo>
                        <a:cubicBezTo>
                          <a:pt x="64808" y="10624"/>
                          <a:pt x="71183" y="9031"/>
                          <a:pt x="73839" y="9031"/>
                        </a:cubicBezTo>
                        <a:cubicBezTo>
                          <a:pt x="77026" y="9031"/>
                          <a:pt x="80745" y="10624"/>
                          <a:pt x="84463" y="13812"/>
                        </a:cubicBezTo>
                        <a:cubicBezTo>
                          <a:pt x="87120" y="15405"/>
                          <a:pt x="88182" y="15936"/>
                          <a:pt x="88713" y="15936"/>
                        </a:cubicBezTo>
                        <a:cubicBezTo>
                          <a:pt x="89245" y="15936"/>
                          <a:pt x="90307" y="15405"/>
                          <a:pt x="90838" y="14343"/>
                        </a:cubicBezTo>
                        <a:cubicBezTo>
                          <a:pt x="96150" y="7437"/>
                          <a:pt x="103056" y="3187"/>
                          <a:pt x="110493" y="0"/>
                        </a:cubicBezTo>
                        <a:cubicBezTo>
                          <a:pt x="93494" y="3187"/>
                          <a:pt x="76495" y="6375"/>
                          <a:pt x="59496" y="10093"/>
                        </a:cubicBezTo>
                        <a:cubicBezTo>
                          <a:pt x="40904" y="14343"/>
                          <a:pt x="22311" y="18061"/>
                          <a:pt x="3719" y="2124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6EB297C6-71BF-D9D2-9ECF-92F46BA4A7E7}"/>
                      </a:ext>
                    </a:extLst>
                  </p:cNvPr>
                  <p:cNvSpPr/>
                  <p:nvPr/>
                </p:nvSpPr>
                <p:spPr>
                  <a:xfrm>
                    <a:off x="2862161" y="7545404"/>
                    <a:ext cx="46971" cy="65495"/>
                  </a:xfrm>
                  <a:custGeom>
                    <a:avLst/>
                    <a:gdLst>
                      <a:gd name="connsiteX0" fmla="*/ 121250 w 131874"/>
                      <a:gd name="connsiteY0" fmla="*/ 114743 h 183882"/>
                      <a:gd name="connsiteX1" fmla="*/ 78753 w 131874"/>
                      <a:gd name="connsiteY1" fmla="*/ 124305 h 183882"/>
                      <a:gd name="connsiteX2" fmla="*/ 71847 w 131874"/>
                      <a:gd name="connsiteY2" fmla="*/ 125367 h 183882"/>
                      <a:gd name="connsiteX3" fmla="*/ 56973 w 131874"/>
                      <a:gd name="connsiteY3" fmla="*/ 111024 h 183882"/>
                      <a:gd name="connsiteX4" fmla="*/ 37849 w 131874"/>
                      <a:gd name="connsiteY4" fmla="*/ 46747 h 183882"/>
                      <a:gd name="connsiteX5" fmla="*/ 24038 w 131874"/>
                      <a:gd name="connsiteY5" fmla="*/ 0 h 183882"/>
                      <a:gd name="connsiteX6" fmla="*/ 22975 w 131874"/>
                      <a:gd name="connsiteY6" fmla="*/ 1062 h 183882"/>
                      <a:gd name="connsiteX7" fmla="*/ 13944 w 131874"/>
                      <a:gd name="connsiteY7" fmla="*/ 14874 h 183882"/>
                      <a:gd name="connsiteX8" fmla="*/ 3320 w 131874"/>
                      <a:gd name="connsiteY8" fmla="*/ 31342 h 183882"/>
                      <a:gd name="connsiteX9" fmla="*/ 133 w 131874"/>
                      <a:gd name="connsiteY9" fmla="*/ 38779 h 183882"/>
                      <a:gd name="connsiteX10" fmla="*/ 5445 w 131874"/>
                      <a:gd name="connsiteY10" fmla="*/ 43029 h 183882"/>
                      <a:gd name="connsiteX11" fmla="*/ 12882 w 131874"/>
                      <a:gd name="connsiteY11" fmla="*/ 57903 h 183882"/>
                      <a:gd name="connsiteX12" fmla="*/ 13944 w 131874"/>
                      <a:gd name="connsiteY12" fmla="*/ 63746 h 183882"/>
                      <a:gd name="connsiteX13" fmla="*/ 14476 w 131874"/>
                      <a:gd name="connsiteY13" fmla="*/ 84463 h 183882"/>
                      <a:gd name="connsiteX14" fmla="*/ 10226 w 131874"/>
                      <a:gd name="connsiteY14" fmla="*/ 90307 h 183882"/>
                      <a:gd name="connsiteX15" fmla="*/ 18194 w 131874"/>
                      <a:gd name="connsiteY15" fmla="*/ 115274 h 183882"/>
                      <a:gd name="connsiteX16" fmla="*/ 21913 w 131874"/>
                      <a:gd name="connsiteY16" fmla="*/ 125367 h 183882"/>
                      <a:gd name="connsiteX17" fmla="*/ 25100 w 131874"/>
                      <a:gd name="connsiteY17" fmla="*/ 139179 h 183882"/>
                      <a:gd name="connsiteX18" fmla="*/ 44224 w 131874"/>
                      <a:gd name="connsiteY18" fmla="*/ 142897 h 183882"/>
                      <a:gd name="connsiteX19" fmla="*/ 45817 w 131874"/>
                      <a:gd name="connsiteY19" fmla="*/ 142366 h 183882"/>
                      <a:gd name="connsiteX20" fmla="*/ 55911 w 131874"/>
                      <a:gd name="connsiteY20" fmla="*/ 140241 h 183882"/>
                      <a:gd name="connsiteX21" fmla="*/ 68659 w 131874"/>
                      <a:gd name="connsiteY21" fmla="*/ 150866 h 183882"/>
                      <a:gd name="connsiteX22" fmla="*/ 72378 w 131874"/>
                      <a:gd name="connsiteY22" fmla="*/ 175301 h 183882"/>
                      <a:gd name="connsiteX23" fmla="*/ 73440 w 131874"/>
                      <a:gd name="connsiteY23" fmla="*/ 183270 h 183882"/>
                      <a:gd name="connsiteX24" fmla="*/ 80878 w 131874"/>
                      <a:gd name="connsiteY24" fmla="*/ 183270 h 183882"/>
                      <a:gd name="connsiteX25" fmla="*/ 85659 w 131874"/>
                      <a:gd name="connsiteY25" fmla="*/ 182738 h 183882"/>
                      <a:gd name="connsiteX26" fmla="*/ 101064 w 131874"/>
                      <a:gd name="connsiteY26" fmla="*/ 171052 h 183882"/>
                      <a:gd name="connsiteX27" fmla="*/ 108501 w 131874"/>
                      <a:gd name="connsiteY27" fmla="*/ 172645 h 183882"/>
                      <a:gd name="connsiteX28" fmla="*/ 115407 w 131874"/>
                      <a:gd name="connsiteY28" fmla="*/ 171052 h 183882"/>
                      <a:gd name="connsiteX29" fmla="*/ 131874 w 131874"/>
                      <a:gd name="connsiteY29" fmla="*/ 113680 h 183882"/>
                      <a:gd name="connsiteX30" fmla="*/ 121250 w 131874"/>
                      <a:gd name="connsiteY30" fmla="*/ 114743 h 183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31874" h="183882">
                        <a:moveTo>
                          <a:pt x="121250" y="114743"/>
                        </a:moveTo>
                        <a:cubicBezTo>
                          <a:pt x="106907" y="117399"/>
                          <a:pt x="92564" y="120586"/>
                          <a:pt x="78753" y="124305"/>
                        </a:cubicBezTo>
                        <a:cubicBezTo>
                          <a:pt x="76097" y="124836"/>
                          <a:pt x="73972" y="125367"/>
                          <a:pt x="71847" y="125367"/>
                        </a:cubicBezTo>
                        <a:cubicBezTo>
                          <a:pt x="61223" y="125367"/>
                          <a:pt x="58567" y="116336"/>
                          <a:pt x="56973" y="111024"/>
                        </a:cubicBezTo>
                        <a:cubicBezTo>
                          <a:pt x="50599" y="89776"/>
                          <a:pt x="44224" y="67996"/>
                          <a:pt x="37849" y="46747"/>
                        </a:cubicBezTo>
                        <a:cubicBezTo>
                          <a:pt x="33068" y="31342"/>
                          <a:pt x="28287" y="15936"/>
                          <a:pt x="24038" y="0"/>
                        </a:cubicBezTo>
                        <a:cubicBezTo>
                          <a:pt x="23506" y="531"/>
                          <a:pt x="23506" y="531"/>
                          <a:pt x="22975" y="1062"/>
                        </a:cubicBezTo>
                        <a:cubicBezTo>
                          <a:pt x="19788" y="5312"/>
                          <a:pt x="17132" y="10093"/>
                          <a:pt x="13944" y="14874"/>
                        </a:cubicBezTo>
                        <a:cubicBezTo>
                          <a:pt x="10757" y="20718"/>
                          <a:pt x="7570" y="26030"/>
                          <a:pt x="3320" y="31342"/>
                        </a:cubicBezTo>
                        <a:cubicBezTo>
                          <a:pt x="664" y="34529"/>
                          <a:pt x="-399" y="37185"/>
                          <a:pt x="133" y="38779"/>
                        </a:cubicBezTo>
                        <a:cubicBezTo>
                          <a:pt x="664" y="40372"/>
                          <a:pt x="2257" y="41966"/>
                          <a:pt x="5445" y="43029"/>
                        </a:cubicBezTo>
                        <a:cubicBezTo>
                          <a:pt x="11819" y="45685"/>
                          <a:pt x="12351" y="52591"/>
                          <a:pt x="12882" y="57903"/>
                        </a:cubicBezTo>
                        <a:cubicBezTo>
                          <a:pt x="12882" y="60028"/>
                          <a:pt x="13413" y="62152"/>
                          <a:pt x="13944" y="63746"/>
                        </a:cubicBezTo>
                        <a:cubicBezTo>
                          <a:pt x="17132" y="72245"/>
                          <a:pt x="17132" y="78620"/>
                          <a:pt x="14476" y="84463"/>
                        </a:cubicBezTo>
                        <a:cubicBezTo>
                          <a:pt x="13413" y="86588"/>
                          <a:pt x="11819" y="88713"/>
                          <a:pt x="10226" y="90307"/>
                        </a:cubicBezTo>
                        <a:cubicBezTo>
                          <a:pt x="20850" y="96681"/>
                          <a:pt x="21913" y="100931"/>
                          <a:pt x="18194" y="115274"/>
                        </a:cubicBezTo>
                        <a:cubicBezTo>
                          <a:pt x="20319" y="117399"/>
                          <a:pt x="22444" y="120055"/>
                          <a:pt x="21913" y="125367"/>
                        </a:cubicBezTo>
                        <a:cubicBezTo>
                          <a:pt x="20850" y="130679"/>
                          <a:pt x="22444" y="135460"/>
                          <a:pt x="25100" y="139179"/>
                        </a:cubicBezTo>
                        <a:cubicBezTo>
                          <a:pt x="29350" y="143960"/>
                          <a:pt x="36786" y="145553"/>
                          <a:pt x="44224" y="142897"/>
                        </a:cubicBezTo>
                        <a:lnTo>
                          <a:pt x="45817" y="142366"/>
                        </a:lnTo>
                        <a:cubicBezTo>
                          <a:pt x="48474" y="141304"/>
                          <a:pt x="52192" y="140241"/>
                          <a:pt x="55911" y="140241"/>
                        </a:cubicBezTo>
                        <a:cubicBezTo>
                          <a:pt x="62285" y="140241"/>
                          <a:pt x="66535" y="143960"/>
                          <a:pt x="68659" y="150866"/>
                        </a:cubicBezTo>
                        <a:cubicBezTo>
                          <a:pt x="70784" y="158834"/>
                          <a:pt x="71847" y="167333"/>
                          <a:pt x="72378" y="175301"/>
                        </a:cubicBezTo>
                        <a:cubicBezTo>
                          <a:pt x="72909" y="177957"/>
                          <a:pt x="72909" y="180613"/>
                          <a:pt x="73440" y="183270"/>
                        </a:cubicBezTo>
                        <a:cubicBezTo>
                          <a:pt x="75034" y="184332"/>
                          <a:pt x="77690" y="183801"/>
                          <a:pt x="80878" y="183270"/>
                        </a:cubicBezTo>
                        <a:cubicBezTo>
                          <a:pt x="82471" y="183270"/>
                          <a:pt x="84065" y="182738"/>
                          <a:pt x="85659" y="182738"/>
                        </a:cubicBezTo>
                        <a:cubicBezTo>
                          <a:pt x="89377" y="172645"/>
                          <a:pt x="96814" y="171052"/>
                          <a:pt x="101064" y="171052"/>
                        </a:cubicBezTo>
                        <a:cubicBezTo>
                          <a:pt x="103720" y="171052"/>
                          <a:pt x="105844" y="171583"/>
                          <a:pt x="108501" y="172645"/>
                        </a:cubicBezTo>
                        <a:cubicBezTo>
                          <a:pt x="110626" y="171583"/>
                          <a:pt x="113282" y="171052"/>
                          <a:pt x="115407" y="171052"/>
                        </a:cubicBezTo>
                        <a:cubicBezTo>
                          <a:pt x="123906" y="153522"/>
                          <a:pt x="128156" y="134929"/>
                          <a:pt x="131874" y="113680"/>
                        </a:cubicBezTo>
                        <a:cubicBezTo>
                          <a:pt x="127625" y="113680"/>
                          <a:pt x="124437" y="114211"/>
                          <a:pt x="121250" y="11474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596AD193-F7D6-A859-0672-DF957EA04BD7}"/>
                      </a:ext>
                    </a:extLst>
                  </p:cNvPr>
                  <p:cNvSpPr/>
                  <p:nvPr/>
                </p:nvSpPr>
                <p:spPr>
                  <a:xfrm>
                    <a:off x="2893020" y="7612384"/>
                    <a:ext cx="6273" cy="25164"/>
                  </a:xfrm>
                  <a:custGeom>
                    <a:avLst/>
                    <a:gdLst>
                      <a:gd name="connsiteX0" fmla="*/ 12831 w 17612"/>
                      <a:gd name="connsiteY0" fmla="*/ 0 h 70651"/>
                      <a:gd name="connsiteX1" fmla="*/ 10706 w 17612"/>
                      <a:gd name="connsiteY1" fmla="*/ 4781 h 70651"/>
                      <a:gd name="connsiteX2" fmla="*/ 9644 w 17612"/>
                      <a:gd name="connsiteY2" fmla="*/ 7968 h 70651"/>
                      <a:gd name="connsiteX3" fmla="*/ 10175 w 17612"/>
                      <a:gd name="connsiteY3" fmla="*/ 9562 h 70651"/>
                      <a:gd name="connsiteX4" fmla="*/ 11238 w 17612"/>
                      <a:gd name="connsiteY4" fmla="*/ 11687 h 70651"/>
                      <a:gd name="connsiteX5" fmla="*/ 10175 w 17612"/>
                      <a:gd name="connsiteY5" fmla="*/ 26030 h 70651"/>
                      <a:gd name="connsiteX6" fmla="*/ 613 w 17612"/>
                      <a:gd name="connsiteY6" fmla="*/ 67996 h 70651"/>
                      <a:gd name="connsiteX7" fmla="*/ 613 w 17612"/>
                      <a:gd name="connsiteY7" fmla="*/ 70652 h 70651"/>
                      <a:gd name="connsiteX8" fmla="*/ 14425 w 17612"/>
                      <a:gd name="connsiteY8" fmla="*/ 30279 h 70651"/>
                      <a:gd name="connsiteX9" fmla="*/ 15487 w 17612"/>
                      <a:gd name="connsiteY9" fmla="*/ 17530 h 70651"/>
                      <a:gd name="connsiteX10" fmla="*/ 17612 w 17612"/>
                      <a:gd name="connsiteY10" fmla="*/ 1594 h 70651"/>
                      <a:gd name="connsiteX11" fmla="*/ 14425 w 17612"/>
                      <a:gd name="connsiteY11" fmla="*/ 1062 h 70651"/>
                      <a:gd name="connsiteX12" fmla="*/ 12831 w 17612"/>
                      <a:gd name="connsiteY12" fmla="*/ 0 h 70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612" h="70651">
                        <a:moveTo>
                          <a:pt x="12831" y="0"/>
                        </a:moveTo>
                        <a:cubicBezTo>
                          <a:pt x="12831" y="0"/>
                          <a:pt x="11769" y="1062"/>
                          <a:pt x="10706" y="4781"/>
                        </a:cubicBezTo>
                        <a:lnTo>
                          <a:pt x="9644" y="7968"/>
                        </a:lnTo>
                        <a:cubicBezTo>
                          <a:pt x="9644" y="8499"/>
                          <a:pt x="10175" y="9031"/>
                          <a:pt x="10175" y="9562"/>
                        </a:cubicBezTo>
                        <a:cubicBezTo>
                          <a:pt x="10175" y="10093"/>
                          <a:pt x="10706" y="11155"/>
                          <a:pt x="11238" y="11687"/>
                        </a:cubicBezTo>
                        <a:cubicBezTo>
                          <a:pt x="12831" y="14343"/>
                          <a:pt x="15487" y="20186"/>
                          <a:pt x="10175" y="26030"/>
                        </a:cubicBezTo>
                        <a:cubicBezTo>
                          <a:pt x="-1511" y="38247"/>
                          <a:pt x="-449" y="52059"/>
                          <a:pt x="613" y="67996"/>
                        </a:cubicBezTo>
                        <a:cubicBezTo>
                          <a:pt x="613" y="69058"/>
                          <a:pt x="613" y="69589"/>
                          <a:pt x="613" y="70652"/>
                        </a:cubicBezTo>
                        <a:cubicBezTo>
                          <a:pt x="7519" y="57903"/>
                          <a:pt x="11238" y="44091"/>
                          <a:pt x="14425" y="30279"/>
                        </a:cubicBezTo>
                        <a:cubicBezTo>
                          <a:pt x="15487" y="26030"/>
                          <a:pt x="15487" y="21780"/>
                          <a:pt x="15487" y="17530"/>
                        </a:cubicBezTo>
                        <a:cubicBezTo>
                          <a:pt x="15487" y="12218"/>
                          <a:pt x="16019" y="6906"/>
                          <a:pt x="17612" y="1594"/>
                        </a:cubicBezTo>
                        <a:cubicBezTo>
                          <a:pt x="16550" y="1594"/>
                          <a:pt x="15487" y="1062"/>
                          <a:pt x="14425" y="1062"/>
                        </a:cubicBezTo>
                        <a:cubicBezTo>
                          <a:pt x="13894" y="0"/>
                          <a:pt x="13363" y="0"/>
                          <a:pt x="12831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AC3CCB9F-2A69-8A31-7C03-289EF3A8F780}"/>
                      </a:ext>
                    </a:extLst>
                  </p:cNvPr>
                  <p:cNvSpPr/>
                  <p:nvPr/>
                </p:nvSpPr>
                <p:spPr>
                  <a:xfrm>
                    <a:off x="1249564" y="7398390"/>
                    <a:ext cx="236350" cy="361008"/>
                  </a:xfrm>
                  <a:custGeom>
                    <a:avLst/>
                    <a:gdLst>
                      <a:gd name="connsiteX0" fmla="*/ 563173 w 663573"/>
                      <a:gd name="connsiteY0" fmla="*/ 635866 h 1013560"/>
                      <a:gd name="connsiteX1" fmla="*/ 615232 w 663573"/>
                      <a:gd name="connsiteY1" fmla="*/ 370789 h 1013560"/>
                      <a:gd name="connsiteX2" fmla="*/ 635419 w 663573"/>
                      <a:gd name="connsiteY2" fmla="*/ 266670 h 1013560"/>
                      <a:gd name="connsiteX3" fmla="*/ 644449 w 663573"/>
                      <a:gd name="connsiteY3" fmla="*/ 220455 h 1013560"/>
                      <a:gd name="connsiteX4" fmla="*/ 663042 w 663573"/>
                      <a:gd name="connsiteY4" fmla="*/ 125367 h 1013560"/>
                      <a:gd name="connsiteX5" fmla="*/ 663573 w 663573"/>
                      <a:gd name="connsiteY5" fmla="*/ 121117 h 1013560"/>
                      <a:gd name="connsiteX6" fmla="*/ 659323 w 663573"/>
                      <a:gd name="connsiteY6" fmla="*/ 120055 h 1013560"/>
                      <a:gd name="connsiteX7" fmla="*/ 627450 w 663573"/>
                      <a:gd name="connsiteY7" fmla="*/ 114211 h 1013560"/>
                      <a:gd name="connsiteX8" fmla="*/ 607264 w 663573"/>
                      <a:gd name="connsiteY8" fmla="*/ 109962 h 1013560"/>
                      <a:gd name="connsiteX9" fmla="*/ 192916 w 663573"/>
                      <a:gd name="connsiteY9" fmla="*/ 22311 h 1013560"/>
                      <a:gd name="connsiteX10" fmla="*/ 128107 w 663573"/>
                      <a:gd name="connsiteY10" fmla="*/ 6906 h 1013560"/>
                      <a:gd name="connsiteX11" fmla="*/ 98359 w 663573"/>
                      <a:gd name="connsiteY11" fmla="*/ 0 h 1013560"/>
                      <a:gd name="connsiteX12" fmla="*/ 97297 w 663573"/>
                      <a:gd name="connsiteY12" fmla="*/ 0 h 1013560"/>
                      <a:gd name="connsiteX13" fmla="*/ 94641 w 663573"/>
                      <a:gd name="connsiteY13" fmla="*/ 5312 h 1013560"/>
                      <a:gd name="connsiteX14" fmla="*/ 94641 w 663573"/>
                      <a:gd name="connsiteY14" fmla="*/ 5843 h 1013560"/>
                      <a:gd name="connsiteX15" fmla="*/ 615 w 663573"/>
                      <a:gd name="connsiteY15" fmla="*/ 378757 h 1013560"/>
                      <a:gd name="connsiteX16" fmla="*/ 4334 w 663573"/>
                      <a:gd name="connsiteY16" fmla="*/ 392037 h 1013560"/>
                      <a:gd name="connsiteX17" fmla="*/ 23989 w 663573"/>
                      <a:gd name="connsiteY17" fmla="*/ 420192 h 1013560"/>
                      <a:gd name="connsiteX18" fmla="*/ 91453 w 663573"/>
                      <a:gd name="connsiteY18" fmla="*/ 518467 h 1013560"/>
                      <a:gd name="connsiteX19" fmla="*/ 395309 w 663573"/>
                      <a:gd name="connsiteY19" fmla="*/ 963095 h 1013560"/>
                      <a:gd name="connsiteX20" fmla="*/ 429307 w 663573"/>
                      <a:gd name="connsiteY20" fmla="*/ 1012498 h 1013560"/>
                      <a:gd name="connsiteX21" fmla="*/ 429838 w 663573"/>
                      <a:gd name="connsiteY21" fmla="*/ 1013560 h 1013560"/>
                      <a:gd name="connsiteX22" fmla="*/ 437806 w 663573"/>
                      <a:gd name="connsiteY22" fmla="*/ 989124 h 1013560"/>
                      <a:gd name="connsiteX23" fmla="*/ 431963 w 663573"/>
                      <a:gd name="connsiteY23" fmla="*/ 964689 h 1013560"/>
                      <a:gd name="connsiteX24" fmla="*/ 433025 w 663573"/>
                      <a:gd name="connsiteY24" fmla="*/ 959376 h 1013560"/>
                      <a:gd name="connsiteX25" fmla="*/ 435681 w 663573"/>
                      <a:gd name="connsiteY25" fmla="*/ 943440 h 1013560"/>
                      <a:gd name="connsiteX26" fmla="*/ 436213 w 663573"/>
                      <a:gd name="connsiteY26" fmla="*/ 896162 h 1013560"/>
                      <a:gd name="connsiteX27" fmla="*/ 437275 w 663573"/>
                      <a:gd name="connsiteY27" fmla="*/ 882350 h 1013560"/>
                      <a:gd name="connsiteX28" fmla="*/ 446306 w 663573"/>
                      <a:gd name="connsiteY28" fmla="*/ 874382 h 1013560"/>
                      <a:gd name="connsiteX29" fmla="*/ 463836 w 663573"/>
                      <a:gd name="connsiteY29" fmla="*/ 871726 h 1013560"/>
                      <a:gd name="connsiteX30" fmla="*/ 477116 w 663573"/>
                      <a:gd name="connsiteY30" fmla="*/ 872257 h 1013560"/>
                      <a:gd name="connsiteX31" fmla="*/ 482960 w 663573"/>
                      <a:gd name="connsiteY31" fmla="*/ 872788 h 1013560"/>
                      <a:gd name="connsiteX32" fmla="*/ 495178 w 663573"/>
                      <a:gd name="connsiteY32" fmla="*/ 885537 h 1013560"/>
                      <a:gd name="connsiteX33" fmla="*/ 496771 w 663573"/>
                      <a:gd name="connsiteY33" fmla="*/ 889787 h 1013560"/>
                      <a:gd name="connsiteX34" fmla="*/ 497302 w 663573"/>
                      <a:gd name="connsiteY34" fmla="*/ 890849 h 1013560"/>
                      <a:gd name="connsiteX35" fmla="*/ 505271 w 663573"/>
                      <a:gd name="connsiteY35" fmla="*/ 898287 h 1013560"/>
                      <a:gd name="connsiteX36" fmla="*/ 505802 w 663573"/>
                      <a:gd name="connsiteY36" fmla="*/ 898287 h 1013560"/>
                      <a:gd name="connsiteX37" fmla="*/ 506333 w 663573"/>
                      <a:gd name="connsiteY37" fmla="*/ 894568 h 1013560"/>
                      <a:gd name="connsiteX38" fmla="*/ 507396 w 663573"/>
                      <a:gd name="connsiteY38" fmla="*/ 890318 h 1013560"/>
                      <a:gd name="connsiteX39" fmla="*/ 552549 w 663573"/>
                      <a:gd name="connsiteY39" fmla="*/ 691643 h 1013560"/>
                      <a:gd name="connsiteX40" fmla="*/ 563173 w 663573"/>
                      <a:gd name="connsiteY40" fmla="*/ 635866 h 1013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63573" h="1013560">
                        <a:moveTo>
                          <a:pt x="563173" y="635866"/>
                        </a:moveTo>
                        <a:cubicBezTo>
                          <a:pt x="580703" y="547684"/>
                          <a:pt x="598234" y="457908"/>
                          <a:pt x="615232" y="370789"/>
                        </a:cubicBezTo>
                        <a:cubicBezTo>
                          <a:pt x="622138" y="336260"/>
                          <a:pt x="628513" y="301199"/>
                          <a:pt x="635419" y="266670"/>
                        </a:cubicBezTo>
                        <a:cubicBezTo>
                          <a:pt x="638606" y="251265"/>
                          <a:pt x="641262" y="235860"/>
                          <a:pt x="644449" y="220455"/>
                        </a:cubicBezTo>
                        <a:cubicBezTo>
                          <a:pt x="650293" y="189113"/>
                          <a:pt x="656667" y="157240"/>
                          <a:pt x="663042" y="125367"/>
                        </a:cubicBezTo>
                        <a:cubicBezTo>
                          <a:pt x="663573" y="122180"/>
                          <a:pt x="663573" y="121117"/>
                          <a:pt x="663573" y="121117"/>
                        </a:cubicBezTo>
                        <a:cubicBezTo>
                          <a:pt x="663573" y="121117"/>
                          <a:pt x="662511" y="120586"/>
                          <a:pt x="659323" y="120055"/>
                        </a:cubicBezTo>
                        <a:cubicBezTo>
                          <a:pt x="648699" y="118461"/>
                          <a:pt x="637543" y="116336"/>
                          <a:pt x="627450" y="114211"/>
                        </a:cubicBezTo>
                        <a:cubicBezTo>
                          <a:pt x="620544" y="112618"/>
                          <a:pt x="614170" y="111555"/>
                          <a:pt x="607264" y="109962"/>
                        </a:cubicBezTo>
                        <a:cubicBezTo>
                          <a:pt x="448962" y="80745"/>
                          <a:pt x="317220" y="53122"/>
                          <a:pt x="192916" y="22311"/>
                        </a:cubicBezTo>
                        <a:cubicBezTo>
                          <a:pt x="171136" y="16999"/>
                          <a:pt x="149887" y="11687"/>
                          <a:pt x="128107" y="6906"/>
                        </a:cubicBezTo>
                        <a:cubicBezTo>
                          <a:pt x="118014" y="4781"/>
                          <a:pt x="108452" y="2125"/>
                          <a:pt x="98359" y="0"/>
                        </a:cubicBezTo>
                        <a:cubicBezTo>
                          <a:pt x="98359" y="0"/>
                          <a:pt x="97828" y="0"/>
                          <a:pt x="97297" y="0"/>
                        </a:cubicBezTo>
                        <a:cubicBezTo>
                          <a:pt x="96234" y="0"/>
                          <a:pt x="95703" y="0"/>
                          <a:pt x="94641" y="5312"/>
                        </a:cubicBezTo>
                        <a:lnTo>
                          <a:pt x="94641" y="5843"/>
                        </a:lnTo>
                        <a:cubicBezTo>
                          <a:pt x="64361" y="125898"/>
                          <a:pt x="32488" y="253921"/>
                          <a:pt x="615" y="378757"/>
                        </a:cubicBezTo>
                        <a:cubicBezTo>
                          <a:pt x="-978" y="384069"/>
                          <a:pt x="615" y="387257"/>
                          <a:pt x="4334" y="392037"/>
                        </a:cubicBezTo>
                        <a:lnTo>
                          <a:pt x="23989" y="420192"/>
                        </a:lnTo>
                        <a:cubicBezTo>
                          <a:pt x="46300" y="453127"/>
                          <a:pt x="69142" y="485532"/>
                          <a:pt x="91453" y="518467"/>
                        </a:cubicBezTo>
                        <a:lnTo>
                          <a:pt x="395309" y="963095"/>
                        </a:lnTo>
                        <a:cubicBezTo>
                          <a:pt x="406464" y="979563"/>
                          <a:pt x="418151" y="996030"/>
                          <a:pt x="429307" y="1012498"/>
                        </a:cubicBezTo>
                        <a:cubicBezTo>
                          <a:pt x="429307" y="1013029"/>
                          <a:pt x="429838" y="1013029"/>
                          <a:pt x="429838" y="1013560"/>
                        </a:cubicBezTo>
                        <a:cubicBezTo>
                          <a:pt x="432494" y="1007717"/>
                          <a:pt x="436744" y="994436"/>
                          <a:pt x="437806" y="989124"/>
                        </a:cubicBezTo>
                        <a:cubicBezTo>
                          <a:pt x="428244" y="981687"/>
                          <a:pt x="430900" y="971594"/>
                          <a:pt x="431963" y="964689"/>
                        </a:cubicBezTo>
                        <a:cubicBezTo>
                          <a:pt x="432494" y="963095"/>
                          <a:pt x="432494" y="961501"/>
                          <a:pt x="433025" y="959376"/>
                        </a:cubicBezTo>
                        <a:cubicBezTo>
                          <a:pt x="433557" y="954064"/>
                          <a:pt x="434619" y="948752"/>
                          <a:pt x="435681" y="943440"/>
                        </a:cubicBezTo>
                        <a:cubicBezTo>
                          <a:pt x="438337" y="926972"/>
                          <a:pt x="441525" y="911567"/>
                          <a:pt x="436213" y="896162"/>
                        </a:cubicBezTo>
                        <a:cubicBezTo>
                          <a:pt x="434619" y="891381"/>
                          <a:pt x="435150" y="886600"/>
                          <a:pt x="437275" y="882350"/>
                        </a:cubicBezTo>
                        <a:cubicBezTo>
                          <a:pt x="439400" y="878631"/>
                          <a:pt x="442587" y="875444"/>
                          <a:pt x="446306" y="874382"/>
                        </a:cubicBezTo>
                        <a:cubicBezTo>
                          <a:pt x="451618" y="872788"/>
                          <a:pt x="456930" y="871726"/>
                          <a:pt x="463836" y="871726"/>
                        </a:cubicBezTo>
                        <a:cubicBezTo>
                          <a:pt x="468617" y="871726"/>
                          <a:pt x="472866" y="872257"/>
                          <a:pt x="477116" y="872257"/>
                        </a:cubicBezTo>
                        <a:cubicBezTo>
                          <a:pt x="479241" y="872257"/>
                          <a:pt x="480835" y="872788"/>
                          <a:pt x="482960" y="872788"/>
                        </a:cubicBezTo>
                        <a:cubicBezTo>
                          <a:pt x="491990" y="873319"/>
                          <a:pt x="494115" y="881288"/>
                          <a:pt x="495178" y="885537"/>
                        </a:cubicBezTo>
                        <a:cubicBezTo>
                          <a:pt x="495709" y="887131"/>
                          <a:pt x="496240" y="888725"/>
                          <a:pt x="496771" y="889787"/>
                        </a:cubicBezTo>
                        <a:lnTo>
                          <a:pt x="497302" y="890849"/>
                        </a:lnTo>
                        <a:cubicBezTo>
                          <a:pt x="499959" y="895630"/>
                          <a:pt x="502083" y="898287"/>
                          <a:pt x="505271" y="898287"/>
                        </a:cubicBezTo>
                        <a:cubicBezTo>
                          <a:pt x="505802" y="898287"/>
                          <a:pt x="505802" y="898287"/>
                          <a:pt x="505802" y="898287"/>
                        </a:cubicBezTo>
                        <a:cubicBezTo>
                          <a:pt x="505802" y="897755"/>
                          <a:pt x="506333" y="895630"/>
                          <a:pt x="506333" y="894568"/>
                        </a:cubicBezTo>
                        <a:cubicBezTo>
                          <a:pt x="506333" y="892974"/>
                          <a:pt x="506864" y="891381"/>
                          <a:pt x="507396" y="890318"/>
                        </a:cubicBezTo>
                        <a:cubicBezTo>
                          <a:pt x="527051" y="824979"/>
                          <a:pt x="539800" y="756983"/>
                          <a:pt x="552549" y="691643"/>
                        </a:cubicBezTo>
                        <a:cubicBezTo>
                          <a:pt x="555736" y="672520"/>
                          <a:pt x="559455" y="653927"/>
                          <a:pt x="563173" y="63586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0D1F4C27-C79A-5234-A0F0-8A8AB50C1083}"/>
                      </a:ext>
                    </a:extLst>
                  </p:cNvPr>
                  <p:cNvSpPr/>
                  <p:nvPr/>
                </p:nvSpPr>
                <p:spPr>
                  <a:xfrm>
                    <a:off x="1850515" y="7301137"/>
                    <a:ext cx="262620" cy="169530"/>
                  </a:xfrm>
                  <a:custGeom>
                    <a:avLst/>
                    <a:gdLst>
                      <a:gd name="connsiteX0" fmla="*/ 82870 w 737328"/>
                      <a:gd name="connsiteY0" fmla="*/ 3187 h 475969"/>
                      <a:gd name="connsiteX1" fmla="*/ 45685 w 737328"/>
                      <a:gd name="connsiteY1" fmla="*/ 531 h 475969"/>
                      <a:gd name="connsiteX2" fmla="*/ 40372 w 737328"/>
                      <a:gd name="connsiteY2" fmla="*/ 0 h 475969"/>
                      <a:gd name="connsiteX3" fmla="*/ 33998 w 737328"/>
                      <a:gd name="connsiteY3" fmla="*/ 10093 h 475969"/>
                      <a:gd name="connsiteX4" fmla="*/ 26561 w 737328"/>
                      <a:gd name="connsiteY4" fmla="*/ 77026 h 475969"/>
                      <a:gd name="connsiteX5" fmla="*/ 17530 w 737328"/>
                      <a:gd name="connsiteY5" fmla="*/ 167333 h 475969"/>
                      <a:gd name="connsiteX6" fmla="*/ 5312 w 737328"/>
                      <a:gd name="connsiteY6" fmla="*/ 317667 h 475969"/>
                      <a:gd name="connsiteX7" fmla="*/ 0 w 737328"/>
                      <a:gd name="connsiteY7" fmla="*/ 376101 h 475969"/>
                      <a:gd name="connsiteX8" fmla="*/ 0 w 737328"/>
                      <a:gd name="connsiteY8" fmla="*/ 378757 h 475969"/>
                      <a:gd name="connsiteX9" fmla="*/ 2125 w 737328"/>
                      <a:gd name="connsiteY9" fmla="*/ 378757 h 475969"/>
                      <a:gd name="connsiteX10" fmla="*/ 25498 w 737328"/>
                      <a:gd name="connsiteY10" fmla="*/ 380351 h 475969"/>
                      <a:gd name="connsiteX11" fmla="*/ 41435 w 737328"/>
                      <a:gd name="connsiteY11" fmla="*/ 381413 h 475969"/>
                      <a:gd name="connsiteX12" fmla="*/ 84463 w 737328"/>
                      <a:gd name="connsiteY12" fmla="*/ 383538 h 475969"/>
                      <a:gd name="connsiteX13" fmla="*/ 155646 w 737328"/>
                      <a:gd name="connsiteY13" fmla="*/ 387257 h 475969"/>
                      <a:gd name="connsiteX14" fmla="*/ 252859 w 737328"/>
                      <a:gd name="connsiteY14" fmla="*/ 393100 h 475969"/>
                      <a:gd name="connsiteX15" fmla="*/ 356977 w 737328"/>
                      <a:gd name="connsiteY15" fmla="*/ 399475 h 475969"/>
                      <a:gd name="connsiteX16" fmla="*/ 402131 w 737328"/>
                      <a:gd name="connsiteY16" fmla="*/ 401599 h 475969"/>
                      <a:gd name="connsiteX17" fmla="*/ 475438 w 737328"/>
                      <a:gd name="connsiteY17" fmla="*/ 405849 h 475969"/>
                      <a:gd name="connsiteX18" fmla="*/ 497749 w 737328"/>
                      <a:gd name="connsiteY18" fmla="*/ 406912 h 475969"/>
                      <a:gd name="connsiteX19" fmla="*/ 532810 w 737328"/>
                      <a:gd name="connsiteY19" fmla="*/ 409568 h 475969"/>
                      <a:gd name="connsiteX20" fmla="*/ 551402 w 737328"/>
                      <a:gd name="connsiteY20" fmla="*/ 423910 h 475969"/>
                      <a:gd name="connsiteX21" fmla="*/ 560433 w 737328"/>
                      <a:gd name="connsiteY21" fmla="*/ 431879 h 475969"/>
                      <a:gd name="connsiteX22" fmla="*/ 569464 w 737328"/>
                      <a:gd name="connsiteY22" fmla="*/ 430285 h 475969"/>
                      <a:gd name="connsiteX23" fmla="*/ 579557 w 737328"/>
                      <a:gd name="connsiteY23" fmla="*/ 428691 h 475969"/>
                      <a:gd name="connsiteX24" fmla="*/ 606118 w 737328"/>
                      <a:gd name="connsiteY24" fmla="*/ 444628 h 475969"/>
                      <a:gd name="connsiteX25" fmla="*/ 615679 w 737328"/>
                      <a:gd name="connsiteY25" fmla="*/ 455783 h 475969"/>
                      <a:gd name="connsiteX26" fmla="*/ 626304 w 737328"/>
                      <a:gd name="connsiteY26" fmla="*/ 450471 h 475969"/>
                      <a:gd name="connsiteX27" fmla="*/ 652334 w 737328"/>
                      <a:gd name="connsiteY27" fmla="*/ 441441 h 475969"/>
                      <a:gd name="connsiteX28" fmla="*/ 681550 w 737328"/>
                      <a:gd name="connsiteY28" fmla="*/ 451003 h 475969"/>
                      <a:gd name="connsiteX29" fmla="*/ 718204 w 737328"/>
                      <a:gd name="connsiteY29" fmla="*/ 472251 h 475969"/>
                      <a:gd name="connsiteX30" fmla="*/ 724579 w 737328"/>
                      <a:gd name="connsiteY30" fmla="*/ 475970 h 475969"/>
                      <a:gd name="connsiteX31" fmla="*/ 725641 w 737328"/>
                      <a:gd name="connsiteY31" fmla="*/ 422317 h 475969"/>
                      <a:gd name="connsiteX32" fmla="*/ 732016 w 737328"/>
                      <a:gd name="connsiteY32" fmla="*/ 412224 h 475969"/>
                      <a:gd name="connsiteX33" fmla="*/ 734141 w 737328"/>
                      <a:gd name="connsiteY33" fmla="*/ 409568 h 475969"/>
                      <a:gd name="connsiteX34" fmla="*/ 724048 w 737328"/>
                      <a:gd name="connsiteY34" fmla="*/ 362289 h 475969"/>
                      <a:gd name="connsiteX35" fmla="*/ 723516 w 737328"/>
                      <a:gd name="connsiteY35" fmla="*/ 361758 h 475969"/>
                      <a:gd name="connsiteX36" fmla="*/ 722985 w 737328"/>
                      <a:gd name="connsiteY36" fmla="*/ 352196 h 475969"/>
                      <a:gd name="connsiteX37" fmla="*/ 732547 w 737328"/>
                      <a:gd name="connsiteY37" fmla="*/ 347947 h 475969"/>
                      <a:gd name="connsiteX38" fmla="*/ 736266 w 737328"/>
                      <a:gd name="connsiteY38" fmla="*/ 347947 h 475969"/>
                      <a:gd name="connsiteX39" fmla="*/ 736797 w 737328"/>
                      <a:gd name="connsiteY39" fmla="*/ 341572 h 475969"/>
                      <a:gd name="connsiteX40" fmla="*/ 736797 w 737328"/>
                      <a:gd name="connsiteY40" fmla="*/ 306512 h 475969"/>
                      <a:gd name="connsiteX41" fmla="*/ 737328 w 737328"/>
                      <a:gd name="connsiteY41" fmla="*/ 130679 h 475969"/>
                      <a:gd name="connsiteX42" fmla="*/ 725641 w 737328"/>
                      <a:gd name="connsiteY42" fmla="*/ 105712 h 475969"/>
                      <a:gd name="connsiteX43" fmla="*/ 699612 w 737328"/>
                      <a:gd name="connsiteY43" fmla="*/ 75964 h 475969"/>
                      <a:gd name="connsiteX44" fmla="*/ 720329 w 737328"/>
                      <a:gd name="connsiteY44" fmla="*/ 40372 h 475969"/>
                      <a:gd name="connsiteX45" fmla="*/ 721392 w 737328"/>
                      <a:gd name="connsiteY45" fmla="*/ 38779 h 475969"/>
                      <a:gd name="connsiteX46" fmla="*/ 723516 w 737328"/>
                      <a:gd name="connsiteY46" fmla="*/ 36654 h 475969"/>
                      <a:gd name="connsiteX47" fmla="*/ 719798 w 737328"/>
                      <a:gd name="connsiteY47" fmla="*/ 35591 h 475969"/>
                      <a:gd name="connsiteX48" fmla="*/ 718736 w 737328"/>
                      <a:gd name="connsiteY48" fmla="*/ 35591 h 475969"/>
                      <a:gd name="connsiteX49" fmla="*/ 685800 w 737328"/>
                      <a:gd name="connsiteY49" fmla="*/ 33467 h 475969"/>
                      <a:gd name="connsiteX50" fmla="*/ 633210 w 737328"/>
                      <a:gd name="connsiteY50" fmla="*/ 30279 h 475969"/>
                      <a:gd name="connsiteX51" fmla="*/ 524310 w 737328"/>
                      <a:gd name="connsiteY51" fmla="*/ 24436 h 475969"/>
                      <a:gd name="connsiteX52" fmla="*/ 423911 w 737328"/>
                      <a:gd name="connsiteY52" fmla="*/ 19124 h 475969"/>
                      <a:gd name="connsiteX53" fmla="*/ 281013 w 737328"/>
                      <a:gd name="connsiteY53" fmla="*/ 11687 h 475969"/>
                      <a:gd name="connsiteX54" fmla="*/ 215674 w 737328"/>
                      <a:gd name="connsiteY54" fmla="*/ 8499 h 475969"/>
                      <a:gd name="connsiteX55" fmla="*/ 101462 w 737328"/>
                      <a:gd name="connsiteY55" fmla="*/ 2656 h 475969"/>
                      <a:gd name="connsiteX56" fmla="*/ 82870 w 737328"/>
                      <a:gd name="connsiteY56" fmla="*/ 3187 h 475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37328" h="475969">
                        <a:moveTo>
                          <a:pt x="82870" y="3187"/>
                        </a:moveTo>
                        <a:cubicBezTo>
                          <a:pt x="70652" y="3187"/>
                          <a:pt x="57903" y="2656"/>
                          <a:pt x="45685" y="531"/>
                        </a:cubicBezTo>
                        <a:cubicBezTo>
                          <a:pt x="43560" y="0"/>
                          <a:pt x="41966" y="0"/>
                          <a:pt x="40372" y="0"/>
                        </a:cubicBezTo>
                        <a:cubicBezTo>
                          <a:pt x="36654" y="0"/>
                          <a:pt x="34529" y="0"/>
                          <a:pt x="33998" y="10093"/>
                        </a:cubicBezTo>
                        <a:cubicBezTo>
                          <a:pt x="31873" y="32404"/>
                          <a:pt x="29217" y="55247"/>
                          <a:pt x="26561" y="77026"/>
                        </a:cubicBezTo>
                        <a:cubicBezTo>
                          <a:pt x="22842" y="106774"/>
                          <a:pt x="19124" y="137054"/>
                          <a:pt x="17530" y="167333"/>
                        </a:cubicBezTo>
                        <a:cubicBezTo>
                          <a:pt x="14343" y="217267"/>
                          <a:pt x="9562" y="268264"/>
                          <a:pt x="5312" y="317667"/>
                        </a:cubicBezTo>
                        <a:cubicBezTo>
                          <a:pt x="3718" y="337322"/>
                          <a:pt x="2125" y="356446"/>
                          <a:pt x="0" y="376101"/>
                        </a:cubicBezTo>
                        <a:cubicBezTo>
                          <a:pt x="0" y="377695"/>
                          <a:pt x="0" y="378757"/>
                          <a:pt x="0" y="378757"/>
                        </a:cubicBezTo>
                        <a:cubicBezTo>
                          <a:pt x="0" y="378757"/>
                          <a:pt x="1062" y="378757"/>
                          <a:pt x="2125" y="378757"/>
                        </a:cubicBezTo>
                        <a:cubicBezTo>
                          <a:pt x="10093" y="378757"/>
                          <a:pt x="18061" y="379288"/>
                          <a:pt x="25498" y="380351"/>
                        </a:cubicBezTo>
                        <a:cubicBezTo>
                          <a:pt x="30810" y="380882"/>
                          <a:pt x="36123" y="380882"/>
                          <a:pt x="41435" y="381413"/>
                        </a:cubicBezTo>
                        <a:cubicBezTo>
                          <a:pt x="55778" y="381944"/>
                          <a:pt x="70120" y="383007"/>
                          <a:pt x="84463" y="383538"/>
                        </a:cubicBezTo>
                        <a:cubicBezTo>
                          <a:pt x="107837" y="384601"/>
                          <a:pt x="131742" y="385663"/>
                          <a:pt x="155646" y="387257"/>
                        </a:cubicBezTo>
                        <a:cubicBezTo>
                          <a:pt x="188050" y="389381"/>
                          <a:pt x="220455" y="390975"/>
                          <a:pt x="252859" y="393100"/>
                        </a:cubicBezTo>
                        <a:cubicBezTo>
                          <a:pt x="287388" y="395225"/>
                          <a:pt x="321917" y="397350"/>
                          <a:pt x="356977" y="399475"/>
                        </a:cubicBezTo>
                        <a:cubicBezTo>
                          <a:pt x="371851" y="400537"/>
                          <a:pt x="387257" y="401068"/>
                          <a:pt x="402131" y="401599"/>
                        </a:cubicBezTo>
                        <a:cubicBezTo>
                          <a:pt x="426035" y="402662"/>
                          <a:pt x="451002" y="403724"/>
                          <a:pt x="475438" y="405849"/>
                        </a:cubicBezTo>
                        <a:cubicBezTo>
                          <a:pt x="482875" y="406380"/>
                          <a:pt x="490313" y="406912"/>
                          <a:pt x="497749" y="406912"/>
                        </a:cubicBezTo>
                        <a:cubicBezTo>
                          <a:pt x="509436" y="407443"/>
                          <a:pt x="521123" y="407443"/>
                          <a:pt x="532810" y="409568"/>
                        </a:cubicBezTo>
                        <a:cubicBezTo>
                          <a:pt x="540778" y="411161"/>
                          <a:pt x="548746" y="413817"/>
                          <a:pt x="551402" y="423910"/>
                        </a:cubicBezTo>
                        <a:cubicBezTo>
                          <a:pt x="553527" y="430816"/>
                          <a:pt x="556715" y="431879"/>
                          <a:pt x="560433" y="431879"/>
                        </a:cubicBezTo>
                        <a:cubicBezTo>
                          <a:pt x="562558" y="431879"/>
                          <a:pt x="565745" y="431347"/>
                          <a:pt x="569464" y="430285"/>
                        </a:cubicBezTo>
                        <a:cubicBezTo>
                          <a:pt x="572651" y="429223"/>
                          <a:pt x="576369" y="428691"/>
                          <a:pt x="579557" y="428691"/>
                        </a:cubicBezTo>
                        <a:cubicBezTo>
                          <a:pt x="591244" y="428691"/>
                          <a:pt x="601337" y="435066"/>
                          <a:pt x="606118" y="444628"/>
                        </a:cubicBezTo>
                        <a:cubicBezTo>
                          <a:pt x="610898" y="454721"/>
                          <a:pt x="613554" y="455783"/>
                          <a:pt x="615679" y="455783"/>
                        </a:cubicBezTo>
                        <a:cubicBezTo>
                          <a:pt x="617804" y="455783"/>
                          <a:pt x="621523" y="454190"/>
                          <a:pt x="626304" y="450471"/>
                        </a:cubicBezTo>
                        <a:cubicBezTo>
                          <a:pt x="634803" y="444628"/>
                          <a:pt x="643303" y="441441"/>
                          <a:pt x="652334" y="441441"/>
                        </a:cubicBezTo>
                        <a:cubicBezTo>
                          <a:pt x="661364" y="441441"/>
                          <a:pt x="670926" y="444628"/>
                          <a:pt x="681550" y="451003"/>
                        </a:cubicBezTo>
                        <a:cubicBezTo>
                          <a:pt x="693768" y="458440"/>
                          <a:pt x="705986" y="465345"/>
                          <a:pt x="718204" y="472251"/>
                        </a:cubicBezTo>
                        <a:cubicBezTo>
                          <a:pt x="720329" y="473314"/>
                          <a:pt x="722454" y="474376"/>
                          <a:pt x="724579" y="475970"/>
                        </a:cubicBezTo>
                        <a:cubicBezTo>
                          <a:pt x="721392" y="457908"/>
                          <a:pt x="721392" y="440378"/>
                          <a:pt x="725641" y="422317"/>
                        </a:cubicBezTo>
                        <a:cubicBezTo>
                          <a:pt x="726704" y="418067"/>
                          <a:pt x="729360" y="414880"/>
                          <a:pt x="732016" y="412224"/>
                        </a:cubicBezTo>
                        <a:cubicBezTo>
                          <a:pt x="732547" y="411693"/>
                          <a:pt x="733610" y="410630"/>
                          <a:pt x="734141" y="409568"/>
                        </a:cubicBezTo>
                        <a:cubicBezTo>
                          <a:pt x="724579" y="392569"/>
                          <a:pt x="721392" y="377695"/>
                          <a:pt x="724048" y="362289"/>
                        </a:cubicBezTo>
                        <a:cubicBezTo>
                          <a:pt x="724048" y="362289"/>
                          <a:pt x="723516" y="361758"/>
                          <a:pt x="723516" y="361758"/>
                        </a:cubicBezTo>
                        <a:cubicBezTo>
                          <a:pt x="720860" y="356977"/>
                          <a:pt x="721923" y="353790"/>
                          <a:pt x="722985" y="352196"/>
                        </a:cubicBezTo>
                        <a:cubicBezTo>
                          <a:pt x="724579" y="349009"/>
                          <a:pt x="728297" y="347415"/>
                          <a:pt x="732547" y="347947"/>
                        </a:cubicBezTo>
                        <a:cubicBezTo>
                          <a:pt x="734672" y="348478"/>
                          <a:pt x="736266" y="347947"/>
                          <a:pt x="736266" y="347947"/>
                        </a:cubicBezTo>
                        <a:cubicBezTo>
                          <a:pt x="736797" y="347415"/>
                          <a:pt x="736797" y="343697"/>
                          <a:pt x="736797" y="341572"/>
                        </a:cubicBezTo>
                        <a:lnTo>
                          <a:pt x="736797" y="306512"/>
                        </a:lnTo>
                        <a:cubicBezTo>
                          <a:pt x="736797" y="248609"/>
                          <a:pt x="736797" y="189113"/>
                          <a:pt x="737328" y="130679"/>
                        </a:cubicBezTo>
                        <a:cubicBezTo>
                          <a:pt x="737328" y="118992"/>
                          <a:pt x="734141" y="111555"/>
                          <a:pt x="725641" y="105712"/>
                        </a:cubicBezTo>
                        <a:cubicBezTo>
                          <a:pt x="710236" y="94556"/>
                          <a:pt x="700674" y="86057"/>
                          <a:pt x="699612" y="75964"/>
                        </a:cubicBezTo>
                        <a:cubicBezTo>
                          <a:pt x="698549" y="64808"/>
                          <a:pt x="707049" y="55247"/>
                          <a:pt x="720329" y="40372"/>
                        </a:cubicBezTo>
                        <a:cubicBezTo>
                          <a:pt x="720860" y="39841"/>
                          <a:pt x="721392" y="39310"/>
                          <a:pt x="721392" y="38779"/>
                        </a:cubicBezTo>
                        <a:cubicBezTo>
                          <a:pt x="721923" y="38248"/>
                          <a:pt x="722985" y="37185"/>
                          <a:pt x="723516" y="36654"/>
                        </a:cubicBezTo>
                        <a:cubicBezTo>
                          <a:pt x="722985" y="36123"/>
                          <a:pt x="722985" y="36123"/>
                          <a:pt x="719798" y="35591"/>
                        </a:cubicBezTo>
                        <a:lnTo>
                          <a:pt x="718736" y="35591"/>
                        </a:lnTo>
                        <a:cubicBezTo>
                          <a:pt x="707580" y="35060"/>
                          <a:pt x="696955" y="34529"/>
                          <a:pt x="685800" y="33467"/>
                        </a:cubicBezTo>
                        <a:cubicBezTo>
                          <a:pt x="668270" y="32404"/>
                          <a:pt x="650740" y="31342"/>
                          <a:pt x="633210" y="30279"/>
                        </a:cubicBezTo>
                        <a:cubicBezTo>
                          <a:pt x="597087" y="28154"/>
                          <a:pt x="560433" y="26561"/>
                          <a:pt x="524310" y="24436"/>
                        </a:cubicBezTo>
                        <a:lnTo>
                          <a:pt x="423911" y="19124"/>
                        </a:lnTo>
                        <a:cubicBezTo>
                          <a:pt x="376101" y="16468"/>
                          <a:pt x="328823" y="14343"/>
                          <a:pt x="281013" y="11687"/>
                        </a:cubicBezTo>
                        <a:cubicBezTo>
                          <a:pt x="259234" y="10624"/>
                          <a:pt x="237454" y="9562"/>
                          <a:pt x="215674" y="8499"/>
                        </a:cubicBezTo>
                        <a:cubicBezTo>
                          <a:pt x="178489" y="6906"/>
                          <a:pt x="139710" y="5312"/>
                          <a:pt x="101462" y="2656"/>
                        </a:cubicBezTo>
                        <a:cubicBezTo>
                          <a:pt x="95619" y="3718"/>
                          <a:pt x="89244" y="3187"/>
                          <a:pt x="82870" y="318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669C9D35-6DCA-918F-9942-E8DEFC0FD408}"/>
                      </a:ext>
                    </a:extLst>
                  </p:cNvPr>
                  <p:cNvSpPr/>
                  <p:nvPr/>
                </p:nvSpPr>
                <p:spPr>
                  <a:xfrm>
                    <a:off x="1844053" y="7442026"/>
                    <a:ext cx="307066" cy="152005"/>
                  </a:xfrm>
                  <a:custGeom>
                    <a:avLst/>
                    <a:gdLst>
                      <a:gd name="connsiteX0" fmla="*/ 856403 w 862113"/>
                      <a:gd name="connsiteY0" fmla="*/ 421454 h 426765"/>
                      <a:gd name="connsiteX1" fmla="*/ 861715 w 862113"/>
                      <a:gd name="connsiteY1" fmla="*/ 418266 h 426765"/>
                      <a:gd name="connsiteX2" fmla="*/ 861715 w 862113"/>
                      <a:gd name="connsiteY2" fmla="*/ 415079 h 426765"/>
                      <a:gd name="connsiteX3" fmla="*/ 838872 w 862113"/>
                      <a:gd name="connsiteY3" fmla="*/ 373644 h 426765"/>
                      <a:gd name="connsiteX4" fmla="*/ 837279 w 862113"/>
                      <a:gd name="connsiteY4" fmla="*/ 372582 h 426765"/>
                      <a:gd name="connsiteX5" fmla="*/ 815499 w 862113"/>
                      <a:gd name="connsiteY5" fmla="*/ 318398 h 426765"/>
                      <a:gd name="connsiteX6" fmla="*/ 815499 w 862113"/>
                      <a:gd name="connsiteY6" fmla="*/ 316273 h 426765"/>
                      <a:gd name="connsiteX7" fmla="*/ 811780 w 862113"/>
                      <a:gd name="connsiteY7" fmla="*/ 283869 h 426765"/>
                      <a:gd name="connsiteX8" fmla="*/ 800625 w 862113"/>
                      <a:gd name="connsiteY8" fmla="*/ 250933 h 426765"/>
                      <a:gd name="connsiteX9" fmla="*/ 801687 w 862113"/>
                      <a:gd name="connsiteY9" fmla="*/ 247215 h 426765"/>
                      <a:gd name="connsiteX10" fmla="*/ 802219 w 862113"/>
                      <a:gd name="connsiteY10" fmla="*/ 245621 h 426765"/>
                      <a:gd name="connsiteX11" fmla="*/ 799563 w 862113"/>
                      <a:gd name="connsiteY11" fmla="*/ 229684 h 426765"/>
                      <a:gd name="connsiteX12" fmla="*/ 784689 w 862113"/>
                      <a:gd name="connsiteY12" fmla="*/ 196218 h 426765"/>
                      <a:gd name="connsiteX13" fmla="*/ 783626 w 862113"/>
                      <a:gd name="connsiteY13" fmla="*/ 193562 h 426765"/>
                      <a:gd name="connsiteX14" fmla="*/ 775126 w 862113"/>
                      <a:gd name="connsiteY14" fmla="*/ 177625 h 426765"/>
                      <a:gd name="connsiteX15" fmla="*/ 761315 w 862113"/>
                      <a:gd name="connsiteY15" fmla="*/ 156908 h 426765"/>
                      <a:gd name="connsiteX16" fmla="*/ 757065 w 862113"/>
                      <a:gd name="connsiteY16" fmla="*/ 146284 h 426765"/>
                      <a:gd name="connsiteX17" fmla="*/ 753347 w 862113"/>
                      <a:gd name="connsiteY17" fmla="*/ 117067 h 426765"/>
                      <a:gd name="connsiteX18" fmla="*/ 737941 w 862113"/>
                      <a:gd name="connsiteY18" fmla="*/ 96349 h 426765"/>
                      <a:gd name="connsiteX19" fmla="*/ 719349 w 862113"/>
                      <a:gd name="connsiteY19" fmla="*/ 85194 h 426765"/>
                      <a:gd name="connsiteX20" fmla="*/ 703412 w 862113"/>
                      <a:gd name="connsiteY20" fmla="*/ 75632 h 426765"/>
                      <a:gd name="connsiteX21" fmla="*/ 671539 w 862113"/>
                      <a:gd name="connsiteY21" fmla="*/ 62883 h 426765"/>
                      <a:gd name="connsiteX22" fmla="*/ 650822 w 862113"/>
                      <a:gd name="connsiteY22" fmla="*/ 71913 h 426765"/>
                      <a:gd name="connsiteX23" fmla="*/ 646041 w 862113"/>
                      <a:gd name="connsiteY23" fmla="*/ 74038 h 426765"/>
                      <a:gd name="connsiteX24" fmla="*/ 645510 w 862113"/>
                      <a:gd name="connsiteY24" fmla="*/ 74038 h 426765"/>
                      <a:gd name="connsiteX25" fmla="*/ 632229 w 862113"/>
                      <a:gd name="connsiteY25" fmla="*/ 76694 h 426765"/>
                      <a:gd name="connsiteX26" fmla="*/ 611512 w 862113"/>
                      <a:gd name="connsiteY26" fmla="*/ 58633 h 426765"/>
                      <a:gd name="connsiteX27" fmla="*/ 600356 w 862113"/>
                      <a:gd name="connsiteY27" fmla="*/ 49071 h 426765"/>
                      <a:gd name="connsiteX28" fmla="*/ 593982 w 862113"/>
                      <a:gd name="connsiteY28" fmla="*/ 50134 h 426765"/>
                      <a:gd name="connsiteX29" fmla="*/ 581764 w 862113"/>
                      <a:gd name="connsiteY29" fmla="*/ 52258 h 426765"/>
                      <a:gd name="connsiteX30" fmla="*/ 555734 w 862113"/>
                      <a:gd name="connsiteY30" fmla="*/ 34197 h 426765"/>
                      <a:gd name="connsiteX31" fmla="*/ 550422 w 862113"/>
                      <a:gd name="connsiteY31" fmla="*/ 30478 h 426765"/>
                      <a:gd name="connsiteX32" fmla="*/ 527580 w 862113"/>
                      <a:gd name="connsiteY32" fmla="*/ 29416 h 426765"/>
                      <a:gd name="connsiteX33" fmla="*/ 512706 w 862113"/>
                      <a:gd name="connsiteY33" fmla="*/ 28354 h 426765"/>
                      <a:gd name="connsiteX34" fmla="*/ 468615 w 862113"/>
                      <a:gd name="connsiteY34" fmla="*/ 26229 h 426765"/>
                      <a:gd name="connsiteX35" fmla="*/ 404869 w 862113"/>
                      <a:gd name="connsiteY35" fmla="*/ 23041 h 426765"/>
                      <a:gd name="connsiteX36" fmla="*/ 142448 w 862113"/>
                      <a:gd name="connsiteY36" fmla="*/ 7636 h 426765"/>
                      <a:gd name="connsiteX37" fmla="*/ 124918 w 862113"/>
                      <a:gd name="connsiteY37" fmla="*/ 6574 h 426765"/>
                      <a:gd name="connsiteX38" fmla="*/ 29299 w 862113"/>
                      <a:gd name="connsiteY38" fmla="*/ 199 h 426765"/>
                      <a:gd name="connsiteX39" fmla="*/ 19206 w 862113"/>
                      <a:gd name="connsiteY39" fmla="*/ 1793 h 426765"/>
                      <a:gd name="connsiteX40" fmla="*/ 17612 w 862113"/>
                      <a:gd name="connsiteY40" fmla="*/ 9230 h 426765"/>
                      <a:gd name="connsiteX41" fmla="*/ 17081 w 862113"/>
                      <a:gd name="connsiteY41" fmla="*/ 14011 h 426765"/>
                      <a:gd name="connsiteX42" fmla="*/ 17081 w 862113"/>
                      <a:gd name="connsiteY42" fmla="*/ 16136 h 426765"/>
                      <a:gd name="connsiteX43" fmla="*/ 613 w 862113"/>
                      <a:gd name="connsiteY43" fmla="*/ 237653 h 426765"/>
                      <a:gd name="connsiteX44" fmla="*/ 613 w 862113"/>
                      <a:gd name="connsiteY44" fmla="*/ 255183 h 426765"/>
                      <a:gd name="connsiteX45" fmla="*/ 16550 w 862113"/>
                      <a:gd name="connsiteY45" fmla="*/ 257839 h 426765"/>
                      <a:gd name="connsiteX46" fmla="*/ 18144 w 862113"/>
                      <a:gd name="connsiteY46" fmla="*/ 257839 h 426765"/>
                      <a:gd name="connsiteX47" fmla="*/ 100482 w 862113"/>
                      <a:gd name="connsiteY47" fmla="*/ 264214 h 426765"/>
                      <a:gd name="connsiteX48" fmla="*/ 182820 w 862113"/>
                      <a:gd name="connsiteY48" fmla="*/ 270588 h 426765"/>
                      <a:gd name="connsiteX49" fmla="*/ 198226 w 862113"/>
                      <a:gd name="connsiteY49" fmla="*/ 288650 h 426765"/>
                      <a:gd name="connsiteX50" fmla="*/ 195039 w 862113"/>
                      <a:gd name="connsiteY50" fmla="*/ 357176 h 426765"/>
                      <a:gd name="connsiteX51" fmla="*/ 193976 w 862113"/>
                      <a:gd name="connsiteY51" fmla="*/ 385331 h 426765"/>
                      <a:gd name="connsiteX52" fmla="*/ 193976 w 862113"/>
                      <a:gd name="connsiteY52" fmla="*/ 393299 h 426765"/>
                      <a:gd name="connsiteX53" fmla="*/ 194507 w 862113"/>
                      <a:gd name="connsiteY53" fmla="*/ 400736 h 426765"/>
                      <a:gd name="connsiteX54" fmla="*/ 200351 w 862113"/>
                      <a:gd name="connsiteY54" fmla="*/ 401798 h 426765"/>
                      <a:gd name="connsiteX55" fmla="*/ 202475 w 862113"/>
                      <a:gd name="connsiteY55" fmla="*/ 401798 h 426765"/>
                      <a:gd name="connsiteX56" fmla="*/ 208319 w 862113"/>
                      <a:gd name="connsiteY56" fmla="*/ 401798 h 426765"/>
                      <a:gd name="connsiteX57" fmla="*/ 225849 w 862113"/>
                      <a:gd name="connsiteY57" fmla="*/ 402861 h 426765"/>
                      <a:gd name="connsiteX58" fmla="*/ 239129 w 862113"/>
                      <a:gd name="connsiteY58" fmla="*/ 403923 h 426765"/>
                      <a:gd name="connsiteX59" fmla="*/ 521205 w 862113"/>
                      <a:gd name="connsiteY59" fmla="*/ 411892 h 426765"/>
                      <a:gd name="connsiteX60" fmla="*/ 578576 w 862113"/>
                      <a:gd name="connsiteY60" fmla="*/ 413485 h 426765"/>
                      <a:gd name="connsiteX61" fmla="*/ 651353 w 862113"/>
                      <a:gd name="connsiteY61" fmla="*/ 415610 h 426765"/>
                      <a:gd name="connsiteX62" fmla="*/ 703944 w 862113"/>
                      <a:gd name="connsiteY62" fmla="*/ 417735 h 426765"/>
                      <a:gd name="connsiteX63" fmla="*/ 750159 w 862113"/>
                      <a:gd name="connsiteY63" fmla="*/ 419860 h 426765"/>
                      <a:gd name="connsiteX64" fmla="*/ 856403 w 862113"/>
                      <a:gd name="connsiteY64" fmla="*/ 421454 h 426765"/>
                      <a:gd name="connsiteX65" fmla="*/ 856403 w 862113"/>
                      <a:gd name="connsiteY65" fmla="*/ 426766 h 426765"/>
                      <a:gd name="connsiteX66" fmla="*/ 856403 w 862113"/>
                      <a:gd name="connsiteY66" fmla="*/ 426766 h 426765"/>
                      <a:gd name="connsiteX67" fmla="*/ 856403 w 862113"/>
                      <a:gd name="connsiteY67" fmla="*/ 421454 h 426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862113" h="426765">
                        <a:moveTo>
                          <a:pt x="856403" y="421454"/>
                        </a:moveTo>
                        <a:cubicBezTo>
                          <a:pt x="859059" y="421454"/>
                          <a:pt x="860652" y="419860"/>
                          <a:pt x="861715" y="418266"/>
                        </a:cubicBezTo>
                        <a:cubicBezTo>
                          <a:pt x="862246" y="417204"/>
                          <a:pt x="862246" y="416141"/>
                          <a:pt x="861715" y="415079"/>
                        </a:cubicBezTo>
                        <a:cubicBezTo>
                          <a:pt x="852153" y="402861"/>
                          <a:pt x="842060" y="390112"/>
                          <a:pt x="838872" y="373644"/>
                        </a:cubicBezTo>
                        <a:cubicBezTo>
                          <a:pt x="838872" y="373644"/>
                          <a:pt x="838341" y="373113"/>
                          <a:pt x="837279" y="372582"/>
                        </a:cubicBezTo>
                        <a:cubicBezTo>
                          <a:pt x="822936" y="359832"/>
                          <a:pt x="809124" y="342834"/>
                          <a:pt x="815499" y="318398"/>
                        </a:cubicBezTo>
                        <a:cubicBezTo>
                          <a:pt x="815499" y="317866"/>
                          <a:pt x="815499" y="316804"/>
                          <a:pt x="815499" y="316273"/>
                        </a:cubicBezTo>
                        <a:cubicBezTo>
                          <a:pt x="809655" y="307242"/>
                          <a:pt x="804875" y="296087"/>
                          <a:pt x="811780" y="283869"/>
                        </a:cubicBezTo>
                        <a:cubicBezTo>
                          <a:pt x="794250" y="275900"/>
                          <a:pt x="797969" y="261557"/>
                          <a:pt x="800625" y="250933"/>
                        </a:cubicBezTo>
                        <a:cubicBezTo>
                          <a:pt x="801156" y="249871"/>
                          <a:pt x="801156" y="248277"/>
                          <a:pt x="801687" y="247215"/>
                        </a:cubicBezTo>
                        <a:lnTo>
                          <a:pt x="802219" y="245621"/>
                        </a:lnTo>
                        <a:cubicBezTo>
                          <a:pt x="804343" y="237121"/>
                          <a:pt x="804875" y="232872"/>
                          <a:pt x="799563" y="229684"/>
                        </a:cubicBezTo>
                        <a:cubicBezTo>
                          <a:pt x="792125" y="224904"/>
                          <a:pt x="776720" y="215873"/>
                          <a:pt x="784689" y="196218"/>
                        </a:cubicBezTo>
                        <a:cubicBezTo>
                          <a:pt x="784689" y="195687"/>
                          <a:pt x="784157" y="194624"/>
                          <a:pt x="783626" y="193562"/>
                        </a:cubicBezTo>
                        <a:cubicBezTo>
                          <a:pt x="779907" y="188250"/>
                          <a:pt x="777251" y="182938"/>
                          <a:pt x="775126" y="177625"/>
                        </a:cubicBezTo>
                        <a:cubicBezTo>
                          <a:pt x="771408" y="169657"/>
                          <a:pt x="768221" y="161689"/>
                          <a:pt x="761315" y="156908"/>
                        </a:cubicBezTo>
                        <a:cubicBezTo>
                          <a:pt x="758659" y="155314"/>
                          <a:pt x="755472" y="150533"/>
                          <a:pt x="757065" y="146284"/>
                        </a:cubicBezTo>
                        <a:cubicBezTo>
                          <a:pt x="760784" y="136190"/>
                          <a:pt x="758659" y="129285"/>
                          <a:pt x="753347" y="117067"/>
                        </a:cubicBezTo>
                        <a:cubicBezTo>
                          <a:pt x="749097" y="106974"/>
                          <a:pt x="744847" y="101130"/>
                          <a:pt x="737941" y="96349"/>
                        </a:cubicBezTo>
                        <a:cubicBezTo>
                          <a:pt x="732098" y="92631"/>
                          <a:pt x="725723" y="88912"/>
                          <a:pt x="719349" y="85194"/>
                        </a:cubicBezTo>
                        <a:cubicBezTo>
                          <a:pt x="714037" y="82006"/>
                          <a:pt x="708724" y="78819"/>
                          <a:pt x="703412" y="75632"/>
                        </a:cubicBezTo>
                        <a:cubicBezTo>
                          <a:pt x="692788" y="68726"/>
                          <a:pt x="682164" y="62883"/>
                          <a:pt x="671539" y="62883"/>
                        </a:cubicBezTo>
                        <a:cubicBezTo>
                          <a:pt x="664633" y="62883"/>
                          <a:pt x="657728" y="65539"/>
                          <a:pt x="650822" y="71913"/>
                        </a:cubicBezTo>
                        <a:cubicBezTo>
                          <a:pt x="649228" y="73507"/>
                          <a:pt x="647635" y="74038"/>
                          <a:pt x="646041" y="74038"/>
                        </a:cubicBezTo>
                        <a:lnTo>
                          <a:pt x="645510" y="74038"/>
                        </a:lnTo>
                        <a:cubicBezTo>
                          <a:pt x="640198" y="76163"/>
                          <a:pt x="635948" y="76694"/>
                          <a:pt x="632229" y="76694"/>
                        </a:cubicBezTo>
                        <a:cubicBezTo>
                          <a:pt x="620012" y="76694"/>
                          <a:pt x="614699" y="67132"/>
                          <a:pt x="611512" y="58633"/>
                        </a:cubicBezTo>
                        <a:cubicBezTo>
                          <a:pt x="608325" y="50134"/>
                          <a:pt x="604075" y="49071"/>
                          <a:pt x="600356" y="49071"/>
                        </a:cubicBezTo>
                        <a:cubicBezTo>
                          <a:pt x="598763" y="49071"/>
                          <a:pt x="596638" y="49602"/>
                          <a:pt x="593982" y="50134"/>
                        </a:cubicBezTo>
                        <a:cubicBezTo>
                          <a:pt x="589201" y="51727"/>
                          <a:pt x="585482" y="52258"/>
                          <a:pt x="581764" y="52258"/>
                        </a:cubicBezTo>
                        <a:cubicBezTo>
                          <a:pt x="571140" y="52258"/>
                          <a:pt x="563171" y="46415"/>
                          <a:pt x="555734" y="34197"/>
                        </a:cubicBezTo>
                        <a:cubicBezTo>
                          <a:pt x="554141" y="31010"/>
                          <a:pt x="553078" y="30478"/>
                          <a:pt x="550422" y="30478"/>
                        </a:cubicBezTo>
                        <a:cubicBezTo>
                          <a:pt x="542985" y="30478"/>
                          <a:pt x="535017" y="29416"/>
                          <a:pt x="527580" y="29416"/>
                        </a:cubicBezTo>
                        <a:cubicBezTo>
                          <a:pt x="522799" y="28885"/>
                          <a:pt x="517487" y="28885"/>
                          <a:pt x="512706" y="28354"/>
                        </a:cubicBezTo>
                        <a:cubicBezTo>
                          <a:pt x="497832" y="27291"/>
                          <a:pt x="483489" y="26760"/>
                          <a:pt x="468615" y="26229"/>
                        </a:cubicBezTo>
                        <a:cubicBezTo>
                          <a:pt x="447366" y="25166"/>
                          <a:pt x="426118" y="24104"/>
                          <a:pt x="404869" y="23041"/>
                        </a:cubicBezTo>
                        <a:cubicBezTo>
                          <a:pt x="317218" y="18261"/>
                          <a:pt x="230099" y="12948"/>
                          <a:pt x="142448" y="7636"/>
                        </a:cubicBezTo>
                        <a:lnTo>
                          <a:pt x="124918" y="6574"/>
                        </a:lnTo>
                        <a:cubicBezTo>
                          <a:pt x="93576" y="4980"/>
                          <a:pt x="61172" y="2855"/>
                          <a:pt x="29299" y="199"/>
                        </a:cubicBezTo>
                        <a:cubicBezTo>
                          <a:pt x="23987" y="-332"/>
                          <a:pt x="20268" y="199"/>
                          <a:pt x="19206" y="1793"/>
                        </a:cubicBezTo>
                        <a:cubicBezTo>
                          <a:pt x="18144" y="2855"/>
                          <a:pt x="17612" y="5511"/>
                          <a:pt x="17612" y="9230"/>
                        </a:cubicBezTo>
                        <a:cubicBezTo>
                          <a:pt x="17612" y="10824"/>
                          <a:pt x="17612" y="12417"/>
                          <a:pt x="17081" y="14011"/>
                        </a:cubicBezTo>
                        <a:cubicBezTo>
                          <a:pt x="17081" y="14542"/>
                          <a:pt x="17081" y="15604"/>
                          <a:pt x="17081" y="16136"/>
                        </a:cubicBezTo>
                        <a:lnTo>
                          <a:pt x="613" y="237653"/>
                        </a:lnTo>
                        <a:cubicBezTo>
                          <a:pt x="82" y="246152"/>
                          <a:pt x="-449" y="253589"/>
                          <a:pt x="613" y="255183"/>
                        </a:cubicBezTo>
                        <a:cubicBezTo>
                          <a:pt x="1676" y="256777"/>
                          <a:pt x="9113" y="257308"/>
                          <a:pt x="16550" y="257839"/>
                        </a:cubicBezTo>
                        <a:lnTo>
                          <a:pt x="18144" y="257839"/>
                        </a:lnTo>
                        <a:cubicBezTo>
                          <a:pt x="45767" y="259964"/>
                          <a:pt x="72859" y="262089"/>
                          <a:pt x="100482" y="264214"/>
                        </a:cubicBezTo>
                        <a:cubicBezTo>
                          <a:pt x="128105" y="266338"/>
                          <a:pt x="155197" y="268463"/>
                          <a:pt x="182820" y="270588"/>
                        </a:cubicBezTo>
                        <a:cubicBezTo>
                          <a:pt x="197163" y="271651"/>
                          <a:pt x="198226" y="280681"/>
                          <a:pt x="198226" y="288650"/>
                        </a:cubicBezTo>
                        <a:cubicBezTo>
                          <a:pt x="197163" y="310961"/>
                          <a:pt x="196101" y="333803"/>
                          <a:pt x="195039" y="357176"/>
                        </a:cubicBezTo>
                        <a:lnTo>
                          <a:pt x="193976" y="385331"/>
                        </a:lnTo>
                        <a:cubicBezTo>
                          <a:pt x="194507" y="389049"/>
                          <a:pt x="193976" y="393299"/>
                          <a:pt x="193976" y="393299"/>
                        </a:cubicBezTo>
                        <a:cubicBezTo>
                          <a:pt x="192914" y="398611"/>
                          <a:pt x="193976" y="400205"/>
                          <a:pt x="194507" y="400736"/>
                        </a:cubicBezTo>
                        <a:cubicBezTo>
                          <a:pt x="195039" y="401267"/>
                          <a:pt x="196101" y="401798"/>
                          <a:pt x="200351" y="401798"/>
                        </a:cubicBezTo>
                        <a:cubicBezTo>
                          <a:pt x="200882" y="401798"/>
                          <a:pt x="201413" y="401798"/>
                          <a:pt x="202475" y="401798"/>
                        </a:cubicBezTo>
                        <a:cubicBezTo>
                          <a:pt x="204600" y="401798"/>
                          <a:pt x="206194" y="401798"/>
                          <a:pt x="208319" y="401798"/>
                        </a:cubicBezTo>
                        <a:cubicBezTo>
                          <a:pt x="214162" y="401798"/>
                          <a:pt x="220006" y="402330"/>
                          <a:pt x="225849" y="402861"/>
                        </a:cubicBezTo>
                        <a:cubicBezTo>
                          <a:pt x="230099" y="403392"/>
                          <a:pt x="234880" y="403392"/>
                          <a:pt x="239129" y="403923"/>
                        </a:cubicBezTo>
                        <a:cubicBezTo>
                          <a:pt x="333155" y="406580"/>
                          <a:pt x="427180" y="409236"/>
                          <a:pt x="521205" y="411892"/>
                        </a:cubicBezTo>
                        <a:cubicBezTo>
                          <a:pt x="540329" y="412423"/>
                          <a:pt x="559453" y="412954"/>
                          <a:pt x="578576" y="413485"/>
                        </a:cubicBezTo>
                        <a:cubicBezTo>
                          <a:pt x="603013" y="414017"/>
                          <a:pt x="626917" y="414548"/>
                          <a:pt x="651353" y="415610"/>
                        </a:cubicBezTo>
                        <a:cubicBezTo>
                          <a:pt x="668883" y="416141"/>
                          <a:pt x="686414" y="416673"/>
                          <a:pt x="703944" y="417735"/>
                        </a:cubicBezTo>
                        <a:cubicBezTo>
                          <a:pt x="719349" y="418266"/>
                          <a:pt x="734754" y="419329"/>
                          <a:pt x="750159" y="419860"/>
                        </a:cubicBezTo>
                        <a:cubicBezTo>
                          <a:pt x="787876" y="419860"/>
                          <a:pt x="826654" y="420922"/>
                          <a:pt x="856403" y="421454"/>
                        </a:cubicBezTo>
                        <a:lnTo>
                          <a:pt x="856403" y="426766"/>
                        </a:lnTo>
                        <a:lnTo>
                          <a:pt x="856403" y="426766"/>
                        </a:lnTo>
                        <a:lnTo>
                          <a:pt x="856403" y="42145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1A78314D-B49B-4DA3-1C97-11B25E68ABD5}"/>
                      </a:ext>
                    </a:extLst>
                  </p:cNvPr>
                  <p:cNvSpPr/>
                  <p:nvPr/>
                </p:nvSpPr>
                <p:spPr>
                  <a:xfrm>
                    <a:off x="1699189" y="7757129"/>
                    <a:ext cx="530505" cy="510861"/>
                  </a:xfrm>
                  <a:custGeom>
                    <a:avLst/>
                    <a:gdLst>
                      <a:gd name="connsiteX0" fmla="*/ 1427800 w 1489437"/>
                      <a:gd name="connsiteY0" fmla="*/ 597618 h 1434283"/>
                      <a:gd name="connsiteX1" fmla="*/ 1426206 w 1489437"/>
                      <a:gd name="connsiteY1" fmla="*/ 555652 h 1434283"/>
                      <a:gd name="connsiteX2" fmla="*/ 1424081 w 1489437"/>
                      <a:gd name="connsiteY2" fmla="*/ 426566 h 1434283"/>
                      <a:gd name="connsiteX3" fmla="*/ 1424612 w 1489437"/>
                      <a:gd name="connsiteY3" fmla="*/ 422848 h 1434283"/>
                      <a:gd name="connsiteX4" fmla="*/ 1423019 w 1489437"/>
                      <a:gd name="connsiteY4" fmla="*/ 416473 h 1434283"/>
                      <a:gd name="connsiteX5" fmla="*/ 1410801 w 1489437"/>
                      <a:gd name="connsiteY5" fmla="*/ 418598 h 1434283"/>
                      <a:gd name="connsiteX6" fmla="*/ 1384240 w 1489437"/>
                      <a:gd name="connsiteY6" fmla="*/ 418067 h 1434283"/>
                      <a:gd name="connsiteX7" fmla="*/ 1306682 w 1489437"/>
                      <a:gd name="connsiteY7" fmla="*/ 375570 h 1434283"/>
                      <a:gd name="connsiteX8" fmla="*/ 1305089 w 1489437"/>
                      <a:gd name="connsiteY8" fmla="*/ 375038 h 1434283"/>
                      <a:gd name="connsiteX9" fmla="*/ 1301370 w 1489437"/>
                      <a:gd name="connsiteY9" fmla="*/ 373445 h 1434283"/>
                      <a:gd name="connsiteX10" fmla="*/ 1281715 w 1489437"/>
                      <a:gd name="connsiteY10" fmla="*/ 381413 h 1434283"/>
                      <a:gd name="connsiteX11" fmla="*/ 1265247 w 1489437"/>
                      <a:gd name="connsiteY11" fmla="*/ 378757 h 1434283"/>
                      <a:gd name="connsiteX12" fmla="*/ 1259935 w 1489437"/>
                      <a:gd name="connsiteY12" fmla="*/ 377695 h 1434283"/>
                      <a:gd name="connsiteX13" fmla="*/ 1248249 w 1489437"/>
                      <a:gd name="connsiteY13" fmla="*/ 379288 h 1434283"/>
                      <a:gd name="connsiteX14" fmla="*/ 1219032 w 1489437"/>
                      <a:gd name="connsiteY14" fmla="*/ 386725 h 1434283"/>
                      <a:gd name="connsiteX15" fmla="*/ 1186628 w 1489437"/>
                      <a:gd name="connsiteY15" fmla="*/ 396819 h 1434283"/>
                      <a:gd name="connsiteX16" fmla="*/ 1162192 w 1489437"/>
                      <a:gd name="connsiteY16" fmla="*/ 396287 h 1434283"/>
                      <a:gd name="connsiteX17" fmla="*/ 1151567 w 1489437"/>
                      <a:gd name="connsiteY17" fmla="*/ 390975 h 1434283"/>
                      <a:gd name="connsiteX18" fmla="*/ 1136693 w 1489437"/>
                      <a:gd name="connsiteY18" fmla="*/ 383007 h 1434283"/>
                      <a:gd name="connsiteX19" fmla="*/ 1136693 w 1489437"/>
                      <a:gd name="connsiteY19" fmla="*/ 383007 h 1434283"/>
                      <a:gd name="connsiteX20" fmla="*/ 1122882 w 1489437"/>
                      <a:gd name="connsiteY20" fmla="*/ 386725 h 1434283"/>
                      <a:gd name="connsiteX21" fmla="*/ 1104289 w 1489437"/>
                      <a:gd name="connsiteY21" fmla="*/ 376632 h 1434283"/>
                      <a:gd name="connsiteX22" fmla="*/ 1097383 w 1489437"/>
                      <a:gd name="connsiteY22" fmla="*/ 388850 h 1434283"/>
                      <a:gd name="connsiteX23" fmla="*/ 1078791 w 1489437"/>
                      <a:gd name="connsiteY23" fmla="*/ 401599 h 1434283"/>
                      <a:gd name="connsiteX24" fmla="*/ 1070823 w 1489437"/>
                      <a:gd name="connsiteY24" fmla="*/ 395225 h 1434283"/>
                      <a:gd name="connsiteX25" fmla="*/ 1070823 w 1489437"/>
                      <a:gd name="connsiteY25" fmla="*/ 388319 h 1434283"/>
                      <a:gd name="connsiteX26" fmla="*/ 1070823 w 1489437"/>
                      <a:gd name="connsiteY26" fmla="*/ 385663 h 1434283"/>
                      <a:gd name="connsiteX27" fmla="*/ 1070823 w 1489437"/>
                      <a:gd name="connsiteY27" fmla="*/ 379288 h 1434283"/>
                      <a:gd name="connsiteX28" fmla="*/ 1070823 w 1489437"/>
                      <a:gd name="connsiteY28" fmla="*/ 377695 h 1434283"/>
                      <a:gd name="connsiteX29" fmla="*/ 1055417 w 1489437"/>
                      <a:gd name="connsiteY29" fmla="*/ 385663 h 1434283"/>
                      <a:gd name="connsiteX30" fmla="*/ 1036293 w 1489437"/>
                      <a:gd name="connsiteY30" fmla="*/ 376101 h 1434283"/>
                      <a:gd name="connsiteX31" fmla="*/ 1027794 w 1489437"/>
                      <a:gd name="connsiteY31" fmla="*/ 369726 h 1434283"/>
                      <a:gd name="connsiteX32" fmla="*/ 1020888 w 1489437"/>
                      <a:gd name="connsiteY32" fmla="*/ 378226 h 1434283"/>
                      <a:gd name="connsiteX33" fmla="*/ 1008670 w 1489437"/>
                      <a:gd name="connsiteY33" fmla="*/ 385663 h 1434283"/>
                      <a:gd name="connsiteX34" fmla="*/ 1002295 w 1489437"/>
                      <a:gd name="connsiteY34" fmla="*/ 384069 h 1434283"/>
                      <a:gd name="connsiteX35" fmla="*/ 998577 w 1489437"/>
                      <a:gd name="connsiteY35" fmla="*/ 383007 h 1434283"/>
                      <a:gd name="connsiteX36" fmla="*/ 986359 w 1489437"/>
                      <a:gd name="connsiteY36" fmla="*/ 367070 h 1434283"/>
                      <a:gd name="connsiteX37" fmla="*/ 983172 w 1489437"/>
                      <a:gd name="connsiteY37" fmla="*/ 362821 h 1434283"/>
                      <a:gd name="connsiteX38" fmla="*/ 970423 w 1489437"/>
                      <a:gd name="connsiteY38" fmla="*/ 353790 h 1434283"/>
                      <a:gd name="connsiteX39" fmla="*/ 966704 w 1489437"/>
                      <a:gd name="connsiteY39" fmla="*/ 351134 h 1434283"/>
                      <a:gd name="connsiteX40" fmla="*/ 956080 w 1489437"/>
                      <a:gd name="connsiteY40" fmla="*/ 345822 h 1434283"/>
                      <a:gd name="connsiteX41" fmla="*/ 949705 w 1489437"/>
                      <a:gd name="connsiteY41" fmla="*/ 349540 h 1434283"/>
                      <a:gd name="connsiteX42" fmla="*/ 941206 w 1489437"/>
                      <a:gd name="connsiteY42" fmla="*/ 354321 h 1434283"/>
                      <a:gd name="connsiteX43" fmla="*/ 932175 w 1489437"/>
                      <a:gd name="connsiteY43" fmla="*/ 350071 h 1434283"/>
                      <a:gd name="connsiteX44" fmla="*/ 888615 w 1489437"/>
                      <a:gd name="connsiteY44" fmla="*/ 334135 h 1434283"/>
                      <a:gd name="connsiteX45" fmla="*/ 871616 w 1489437"/>
                      <a:gd name="connsiteY45" fmla="*/ 330948 h 1434283"/>
                      <a:gd name="connsiteX46" fmla="*/ 870023 w 1489437"/>
                      <a:gd name="connsiteY46" fmla="*/ 330417 h 1434283"/>
                      <a:gd name="connsiteX47" fmla="*/ 849305 w 1489437"/>
                      <a:gd name="connsiteY47" fmla="*/ 310230 h 1434283"/>
                      <a:gd name="connsiteX48" fmla="*/ 841868 w 1489437"/>
                      <a:gd name="connsiteY48" fmla="*/ 304387 h 1434283"/>
                      <a:gd name="connsiteX49" fmla="*/ 835494 w 1489437"/>
                      <a:gd name="connsiteY49" fmla="*/ 305980 h 1434283"/>
                      <a:gd name="connsiteX50" fmla="*/ 823807 w 1489437"/>
                      <a:gd name="connsiteY50" fmla="*/ 308105 h 1434283"/>
                      <a:gd name="connsiteX51" fmla="*/ 792997 w 1489437"/>
                      <a:gd name="connsiteY51" fmla="*/ 299606 h 1434283"/>
                      <a:gd name="connsiteX52" fmla="*/ 785028 w 1489437"/>
                      <a:gd name="connsiteY52" fmla="*/ 291637 h 1434283"/>
                      <a:gd name="connsiteX53" fmla="*/ 766967 w 1489437"/>
                      <a:gd name="connsiteY53" fmla="*/ 276763 h 1434283"/>
                      <a:gd name="connsiteX54" fmla="*/ 760061 w 1489437"/>
                      <a:gd name="connsiteY54" fmla="*/ 262421 h 1434283"/>
                      <a:gd name="connsiteX55" fmla="*/ 760061 w 1489437"/>
                      <a:gd name="connsiteY55" fmla="*/ 261358 h 1434283"/>
                      <a:gd name="connsiteX56" fmla="*/ 766436 w 1489437"/>
                      <a:gd name="connsiteY56" fmla="*/ 101462 h 1434283"/>
                      <a:gd name="connsiteX57" fmla="*/ 766967 w 1489437"/>
                      <a:gd name="connsiteY57" fmla="*/ 92963 h 1434283"/>
                      <a:gd name="connsiteX58" fmla="*/ 770154 w 1489437"/>
                      <a:gd name="connsiteY58" fmla="*/ 23373 h 1434283"/>
                      <a:gd name="connsiteX59" fmla="*/ 770154 w 1489437"/>
                      <a:gd name="connsiteY59" fmla="*/ 20717 h 1434283"/>
                      <a:gd name="connsiteX60" fmla="*/ 767498 w 1489437"/>
                      <a:gd name="connsiteY60" fmla="*/ 20186 h 1434283"/>
                      <a:gd name="connsiteX61" fmla="*/ 598571 w 1489437"/>
                      <a:gd name="connsiteY61" fmla="*/ 9562 h 1434283"/>
                      <a:gd name="connsiteX62" fmla="*/ 463642 w 1489437"/>
                      <a:gd name="connsiteY62" fmla="*/ 0 h 1434283"/>
                      <a:gd name="connsiteX63" fmla="*/ 460455 w 1489437"/>
                      <a:gd name="connsiteY63" fmla="*/ 0 h 1434283"/>
                      <a:gd name="connsiteX64" fmla="*/ 459924 w 1489437"/>
                      <a:gd name="connsiteY64" fmla="*/ 2656 h 1434283"/>
                      <a:gd name="connsiteX65" fmla="*/ 452487 w 1489437"/>
                      <a:gd name="connsiteY65" fmla="*/ 88182 h 1434283"/>
                      <a:gd name="connsiteX66" fmla="*/ 447706 w 1489437"/>
                      <a:gd name="connsiteY66" fmla="*/ 141303 h 1434283"/>
                      <a:gd name="connsiteX67" fmla="*/ 430176 w 1489437"/>
                      <a:gd name="connsiteY67" fmla="*/ 343697 h 1434283"/>
                      <a:gd name="connsiteX68" fmla="*/ 422739 w 1489437"/>
                      <a:gd name="connsiteY68" fmla="*/ 429223 h 1434283"/>
                      <a:gd name="connsiteX69" fmla="*/ 416364 w 1489437"/>
                      <a:gd name="connsiteY69" fmla="*/ 505718 h 1434283"/>
                      <a:gd name="connsiteX70" fmla="*/ 413708 w 1489437"/>
                      <a:gd name="connsiteY70" fmla="*/ 535997 h 1434283"/>
                      <a:gd name="connsiteX71" fmla="*/ 408927 w 1489437"/>
                      <a:gd name="connsiteY71" fmla="*/ 589650 h 1434283"/>
                      <a:gd name="connsiteX72" fmla="*/ 395647 w 1489437"/>
                      <a:gd name="connsiteY72" fmla="*/ 603461 h 1434283"/>
                      <a:gd name="connsiteX73" fmla="*/ 392459 w 1489437"/>
                      <a:gd name="connsiteY73" fmla="*/ 603461 h 1434283"/>
                      <a:gd name="connsiteX74" fmla="*/ 325526 w 1489437"/>
                      <a:gd name="connsiteY74" fmla="*/ 597618 h 1434283"/>
                      <a:gd name="connsiteX75" fmla="*/ 272936 w 1489437"/>
                      <a:gd name="connsiteY75" fmla="*/ 592837 h 1434283"/>
                      <a:gd name="connsiteX76" fmla="*/ 207596 w 1489437"/>
                      <a:gd name="connsiteY76" fmla="*/ 586994 h 1434283"/>
                      <a:gd name="connsiteX77" fmla="*/ 142257 w 1489437"/>
                      <a:gd name="connsiteY77" fmla="*/ 581150 h 1434283"/>
                      <a:gd name="connsiteX78" fmla="*/ 97103 w 1489437"/>
                      <a:gd name="connsiteY78" fmla="*/ 576901 h 1434283"/>
                      <a:gd name="connsiteX79" fmla="*/ 7859 w 1489437"/>
                      <a:gd name="connsiteY79" fmla="*/ 568401 h 1434283"/>
                      <a:gd name="connsiteX80" fmla="*/ 5203 w 1489437"/>
                      <a:gd name="connsiteY80" fmla="*/ 568401 h 1434283"/>
                      <a:gd name="connsiteX81" fmla="*/ 953 w 1489437"/>
                      <a:gd name="connsiteY81" fmla="*/ 571588 h 1434283"/>
                      <a:gd name="connsiteX82" fmla="*/ 4140 w 1489437"/>
                      <a:gd name="connsiteY82" fmla="*/ 579026 h 1434283"/>
                      <a:gd name="connsiteX83" fmla="*/ 17952 w 1489437"/>
                      <a:gd name="connsiteY83" fmla="*/ 588056 h 1434283"/>
                      <a:gd name="connsiteX84" fmla="*/ 23264 w 1489437"/>
                      <a:gd name="connsiteY84" fmla="*/ 592306 h 1434283"/>
                      <a:gd name="connsiteX85" fmla="*/ 29639 w 1489437"/>
                      <a:gd name="connsiteY85" fmla="*/ 608242 h 1434283"/>
                      <a:gd name="connsiteX86" fmla="*/ 36013 w 1489437"/>
                      <a:gd name="connsiteY86" fmla="*/ 618335 h 1434283"/>
                      <a:gd name="connsiteX87" fmla="*/ 46106 w 1489437"/>
                      <a:gd name="connsiteY87" fmla="*/ 630554 h 1434283"/>
                      <a:gd name="connsiteX88" fmla="*/ 49294 w 1489437"/>
                      <a:gd name="connsiteY88" fmla="*/ 633741 h 1434283"/>
                      <a:gd name="connsiteX89" fmla="*/ 64168 w 1489437"/>
                      <a:gd name="connsiteY89" fmla="*/ 649677 h 1434283"/>
                      <a:gd name="connsiteX90" fmla="*/ 65762 w 1489437"/>
                      <a:gd name="connsiteY90" fmla="*/ 651271 h 1434283"/>
                      <a:gd name="connsiteX91" fmla="*/ 79573 w 1489437"/>
                      <a:gd name="connsiteY91" fmla="*/ 666676 h 1434283"/>
                      <a:gd name="connsiteX92" fmla="*/ 80635 w 1489437"/>
                      <a:gd name="connsiteY92" fmla="*/ 667739 h 1434283"/>
                      <a:gd name="connsiteX93" fmla="*/ 172005 w 1489437"/>
                      <a:gd name="connsiteY93" fmla="*/ 755389 h 1434283"/>
                      <a:gd name="connsiteX94" fmla="*/ 184223 w 1489437"/>
                      <a:gd name="connsiteY94" fmla="*/ 776107 h 1434283"/>
                      <a:gd name="connsiteX95" fmla="*/ 185285 w 1489437"/>
                      <a:gd name="connsiteY95" fmla="*/ 779294 h 1434283"/>
                      <a:gd name="connsiteX96" fmla="*/ 184754 w 1489437"/>
                      <a:gd name="connsiteY96" fmla="*/ 780888 h 1434283"/>
                      <a:gd name="connsiteX97" fmla="*/ 193253 w 1489437"/>
                      <a:gd name="connsiteY97" fmla="*/ 804261 h 1434283"/>
                      <a:gd name="connsiteX98" fmla="*/ 198034 w 1489437"/>
                      <a:gd name="connsiteY98" fmla="*/ 810105 h 1434283"/>
                      <a:gd name="connsiteX99" fmla="*/ 201753 w 1489437"/>
                      <a:gd name="connsiteY99" fmla="*/ 826572 h 1434283"/>
                      <a:gd name="connsiteX100" fmla="*/ 200159 w 1489437"/>
                      <a:gd name="connsiteY100" fmla="*/ 839853 h 1434283"/>
                      <a:gd name="connsiteX101" fmla="*/ 201222 w 1489437"/>
                      <a:gd name="connsiteY101" fmla="*/ 866413 h 1434283"/>
                      <a:gd name="connsiteX102" fmla="*/ 241063 w 1489437"/>
                      <a:gd name="connsiteY102" fmla="*/ 910504 h 1434283"/>
                      <a:gd name="connsiteX103" fmla="*/ 255937 w 1489437"/>
                      <a:gd name="connsiteY103" fmla="*/ 922191 h 1434283"/>
                      <a:gd name="connsiteX104" fmla="*/ 304809 w 1489437"/>
                      <a:gd name="connsiteY104" fmla="*/ 957783 h 1434283"/>
                      <a:gd name="connsiteX105" fmla="*/ 307996 w 1489437"/>
                      <a:gd name="connsiteY105" fmla="*/ 959376 h 1434283"/>
                      <a:gd name="connsiteX106" fmla="*/ 341463 w 1489437"/>
                      <a:gd name="connsiteY106" fmla="*/ 979562 h 1434283"/>
                      <a:gd name="connsiteX107" fmla="*/ 358993 w 1489437"/>
                      <a:gd name="connsiteY107" fmla="*/ 984343 h 1434283"/>
                      <a:gd name="connsiteX108" fmla="*/ 371211 w 1489437"/>
                      <a:gd name="connsiteY108" fmla="*/ 980094 h 1434283"/>
                      <a:gd name="connsiteX109" fmla="*/ 373336 w 1489437"/>
                      <a:gd name="connsiteY109" fmla="*/ 977969 h 1434283"/>
                      <a:gd name="connsiteX110" fmla="*/ 388741 w 1489437"/>
                      <a:gd name="connsiteY110" fmla="*/ 963626 h 1434283"/>
                      <a:gd name="connsiteX111" fmla="*/ 409458 w 1489437"/>
                      <a:gd name="connsiteY111" fmla="*/ 914223 h 1434283"/>
                      <a:gd name="connsiteX112" fmla="*/ 417427 w 1489437"/>
                      <a:gd name="connsiteY112" fmla="*/ 899880 h 1434283"/>
                      <a:gd name="connsiteX113" fmla="*/ 432832 w 1489437"/>
                      <a:gd name="connsiteY113" fmla="*/ 889256 h 1434283"/>
                      <a:gd name="connsiteX114" fmla="*/ 437082 w 1489437"/>
                      <a:gd name="connsiteY114" fmla="*/ 889256 h 1434283"/>
                      <a:gd name="connsiteX115" fmla="*/ 442925 w 1489437"/>
                      <a:gd name="connsiteY115" fmla="*/ 889787 h 1434283"/>
                      <a:gd name="connsiteX116" fmla="*/ 459393 w 1489437"/>
                      <a:gd name="connsiteY116" fmla="*/ 881287 h 1434283"/>
                      <a:gd name="connsiteX117" fmla="*/ 470017 w 1489437"/>
                      <a:gd name="connsiteY117" fmla="*/ 874382 h 1434283"/>
                      <a:gd name="connsiteX118" fmla="*/ 480110 w 1489437"/>
                      <a:gd name="connsiteY118" fmla="*/ 880756 h 1434283"/>
                      <a:gd name="connsiteX119" fmla="*/ 501890 w 1489437"/>
                      <a:gd name="connsiteY119" fmla="*/ 890318 h 1434283"/>
                      <a:gd name="connsiteX120" fmla="*/ 506140 w 1489437"/>
                      <a:gd name="connsiteY120" fmla="*/ 890318 h 1434283"/>
                      <a:gd name="connsiteX121" fmla="*/ 518358 w 1489437"/>
                      <a:gd name="connsiteY121" fmla="*/ 890318 h 1434283"/>
                      <a:gd name="connsiteX122" fmla="*/ 536950 w 1489437"/>
                      <a:gd name="connsiteY122" fmla="*/ 899349 h 1434283"/>
                      <a:gd name="connsiteX123" fmla="*/ 541731 w 1489437"/>
                      <a:gd name="connsiteY123" fmla="*/ 899349 h 1434283"/>
                      <a:gd name="connsiteX124" fmla="*/ 544387 w 1489437"/>
                      <a:gd name="connsiteY124" fmla="*/ 899349 h 1434283"/>
                      <a:gd name="connsiteX125" fmla="*/ 550231 w 1489437"/>
                      <a:gd name="connsiteY125" fmla="*/ 898286 h 1434283"/>
                      <a:gd name="connsiteX126" fmla="*/ 559261 w 1489437"/>
                      <a:gd name="connsiteY126" fmla="*/ 895630 h 1434283"/>
                      <a:gd name="connsiteX127" fmla="*/ 572542 w 1489437"/>
                      <a:gd name="connsiteY127" fmla="*/ 901474 h 1434283"/>
                      <a:gd name="connsiteX128" fmla="*/ 600696 w 1489437"/>
                      <a:gd name="connsiteY128" fmla="*/ 930691 h 1434283"/>
                      <a:gd name="connsiteX129" fmla="*/ 604415 w 1489437"/>
                      <a:gd name="connsiteY129" fmla="*/ 933878 h 1434283"/>
                      <a:gd name="connsiteX130" fmla="*/ 608664 w 1489437"/>
                      <a:gd name="connsiteY130" fmla="*/ 937065 h 1434283"/>
                      <a:gd name="connsiteX131" fmla="*/ 618226 w 1489437"/>
                      <a:gd name="connsiteY131" fmla="*/ 947158 h 1434283"/>
                      <a:gd name="connsiteX132" fmla="*/ 630444 w 1489437"/>
                      <a:gd name="connsiteY132" fmla="*/ 961501 h 1434283"/>
                      <a:gd name="connsiteX133" fmla="*/ 634163 w 1489437"/>
                      <a:gd name="connsiteY133" fmla="*/ 963626 h 1434283"/>
                      <a:gd name="connsiteX134" fmla="*/ 668692 w 1489437"/>
                      <a:gd name="connsiteY134" fmla="*/ 1009842 h 1434283"/>
                      <a:gd name="connsiteX135" fmla="*/ 671348 w 1489437"/>
                      <a:gd name="connsiteY135" fmla="*/ 1018341 h 1434283"/>
                      <a:gd name="connsiteX136" fmla="*/ 672410 w 1489437"/>
                      <a:gd name="connsiteY136" fmla="*/ 1020466 h 1434283"/>
                      <a:gd name="connsiteX137" fmla="*/ 679847 w 1489437"/>
                      <a:gd name="connsiteY137" fmla="*/ 1039059 h 1434283"/>
                      <a:gd name="connsiteX138" fmla="*/ 693128 w 1489437"/>
                      <a:gd name="connsiteY138" fmla="*/ 1071994 h 1434283"/>
                      <a:gd name="connsiteX139" fmla="*/ 728719 w 1489437"/>
                      <a:gd name="connsiteY139" fmla="*/ 1128303 h 1434283"/>
                      <a:gd name="connsiteX140" fmla="*/ 747312 w 1489437"/>
                      <a:gd name="connsiteY140" fmla="*/ 1155926 h 1434283"/>
                      <a:gd name="connsiteX141" fmla="*/ 762717 w 1489437"/>
                      <a:gd name="connsiteY141" fmla="*/ 1179831 h 1434283"/>
                      <a:gd name="connsiteX142" fmla="*/ 766436 w 1489437"/>
                      <a:gd name="connsiteY142" fmla="*/ 1184081 h 1434283"/>
                      <a:gd name="connsiteX143" fmla="*/ 768560 w 1489437"/>
                      <a:gd name="connsiteY143" fmla="*/ 1186206 h 1434283"/>
                      <a:gd name="connsiteX144" fmla="*/ 770154 w 1489437"/>
                      <a:gd name="connsiteY144" fmla="*/ 1186206 h 1434283"/>
                      <a:gd name="connsiteX145" fmla="*/ 786090 w 1489437"/>
                      <a:gd name="connsiteY145" fmla="*/ 1203205 h 1434283"/>
                      <a:gd name="connsiteX146" fmla="*/ 788215 w 1489437"/>
                      <a:gd name="connsiteY146" fmla="*/ 1205861 h 1434283"/>
                      <a:gd name="connsiteX147" fmla="*/ 793528 w 1489437"/>
                      <a:gd name="connsiteY147" fmla="*/ 1218610 h 1434283"/>
                      <a:gd name="connsiteX148" fmla="*/ 794059 w 1489437"/>
                      <a:gd name="connsiteY148" fmla="*/ 1238796 h 1434283"/>
                      <a:gd name="connsiteX149" fmla="*/ 795121 w 1489437"/>
                      <a:gd name="connsiteY149" fmla="*/ 1239327 h 1434283"/>
                      <a:gd name="connsiteX150" fmla="*/ 804152 w 1489437"/>
                      <a:gd name="connsiteY150" fmla="*/ 1257920 h 1434283"/>
                      <a:gd name="connsiteX151" fmla="*/ 804152 w 1489437"/>
                      <a:gd name="connsiteY151" fmla="*/ 1280762 h 1434283"/>
                      <a:gd name="connsiteX152" fmla="*/ 814776 w 1489437"/>
                      <a:gd name="connsiteY152" fmla="*/ 1297761 h 1434283"/>
                      <a:gd name="connsiteX153" fmla="*/ 819557 w 1489437"/>
                      <a:gd name="connsiteY153" fmla="*/ 1307323 h 1434283"/>
                      <a:gd name="connsiteX154" fmla="*/ 825401 w 1489437"/>
                      <a:gd name="connsiteY154" fmla="*/ 1319541 h 1434283"/>
                      <a:gd name="connsiteX155" fmla="*/ 829650 w 1489437"/>
                      <a:gd name="connsiteY155" fmla="*/ 1328571 h 1434283"/>
                      <a:gd name="connsiteX156" fmla="*/ 843462 w 1489437"/>
                      <a:gd name="connsiteY156" fmla="*/ 1355132 h 1434283"/>
                      <a:gd name="connsiteX157" fmla="*/ 888084 w 1489437"/>
                      <a:gd name="connsiteY157" fmla="*/ 1375318 h 1434283"/>
                      <a:gd name="connsiteX158" fmla="*/ 901896 w 1489437"/>
                      <a:gd name="connsiteY158" fmla="*/ 1381162 h 1434283"/>
                      <a:gd name="connsiteX159" fmla="*/ 933769 w 1489437"/>
                      <a:gd name="connsiteY159" fmla="*/ 1398692 h 1434283"/>
                      <a:gd name="connsiteX160" fmla="*/ 940143 w 1489437"/>
                      <a:gd name="connsiteY160" fmla="*/ 1401879 h 1434283"/>
                      <a:gd name="connsiteX161" fmla="*/ 955549 w 1489437"/>
                      <a:gd name="connsiteY161" fmla="*/ 1405067 h 1434283"/>
                      <a:gd name="connsiteX162" fmla="*/ 1006545 w 1489437"/>
                      <a:gd name="connsiteY162" fmla="*/ 1414097 h 1434283"/>
                      <a:gd name="connsiteX163" fmla="*/ 1012389 w 1489437"/>
                      <a:gd name="connsiteY163" fmla="*/ 1417285 h 1434283"/>
                      <a:gd name="connsiteX164" fmla="*/ 1037356 w 1489437"/>
                      <a:gd name="connsiteY164" fmla="*/ 1434284 h 1434283"/>
                      <a:gd name="connsiteX165" fmla="*/ 1037887 w 1489437"/>
                      <a:gd name="connsiteY165" fmla="*/ 1433752 h 1434283"/>
                      <a:gd name="connsiteX166" fmla="*/ 1054355 w 1489437"/>
                      <a:gd name="connsiteY166" fmla="*/ 1418347 h 1434283"/>
                      <a:gd name="connsiteX167" fmla="*/ 1038418 w 1489437"/>
                      <a:gd name="connsiteY167" fmla="*/ 1386474 h 1434283"/>
                      <a:gd name="connsiteX168" fmla="*/ 1035231 w 1489437"/>
                      <a:gd name="connsiteY168" fmla="*/ 1372662 h 1434283"/>
                      <a:gd name="connsiteX169" fmla="*/ 1032575 w 1489437"/>
                      <a:gd name="connsiteY169" fmla="*/ 1361507 h 1434283"/>
                      <a:gd name="connsiteX170" fmla="*/ 1029919 w 1489437"/>
                      <a:gd name="connsiteY170" fmla="*/ 1349820 h 1434283"/>
                      <a:gd name="connsiteX171" fmla="*/ 1023013 w 1489437"/>
                      <a:gd name="connsiteY171" fmla="*/ 1325915 h 1434283"/>
                      <a:gd name="connsiteX172" fmla="*/ 1019294 w 1489437"/>
                      <a:gd name="connsiteY172" fmla="*/ 1317416 h 1434283"/>
                      <a:gd name="connsiteX173" fmla="*/ 1017701 w 1489437"/>
                      <a:gd name="connsiteY173" fmla="*/ 1294574 h 1434283"/>
                      <a:gd name="connsiteX174" fmla="*/ 1021419 w 1489437"/>
                      <a:gd name="connsiteY174" fmla="*/ 1286606 h 1434283"/>
                      <a:gd name="connsiteX175" fmla="*/ 1028856 w 1489437"/>
                      <a:gd name="connsiteY175" fmla="*/ 1268013 h 1434283"/>
                      <a:gd name="connsiteX176" fmla="*/ 1026200 w 1489437"/>
                      <a:gd name="connsiteY176" fmla="*/ 1262169 h 1434283"/>
                      <a:gd name="connsiteX177" fmla="*/ 1019826 w 1489437"/>
                      <a:gd name="connsiteY177" fmla="*/ 1243577 h 1434283"/>
                      <a:gd name="connsiteX178" fmla="*/ 1034700 w 1489437"/>
                      <a:gd name="connsiteY178" fmla="*/ 1232953 h 1434283"/>
                      <a:gd name="connsiteX179" fmla="*/ 1035762 w 1489437"/>
                      <a:gd name="connsiteY179" fmla="*/ 1232953 h 1434283"/>
                      <a:gd name="connsiteX180" fmla="*/ 1041606 w 1489437"/>
                      <a:gd name="connsiteY180" fmla="*/ 1218610 h 1434283"/>
                      <a:gd name="connsiteX181" fmla="*/ 1042668 w 1489437"/>
                      <a:gd name="connsiteY181" fmla="*/ 1214891 h 1434283"/>
                      <a:gd name="connsiteX182" fmla="*/ 1040543 w 1489437"/>
                      <a:gd name="connsiteY182" fmla="*/ 1207985 h 1434283"/>
                      <a:gd name="connsiteX183" fmla="*/ 1036293 w 1489437"/>
                      <a:gd name="connsiteY183" fmla="*/ 1198955 h 1434283"/>
                      <a:gd name="connsiteX184" fmla="*/ 1036293 w 1489437"/>
                      <a:gd name="connsiteY184" fmla="*/ 1197361 h 1434283"/>
                      <a:gd name="connsiteX185" fmla="*/ 1036293 w 1489437"/>
                      <a:gd name="connsiteY185" fmla="*/ 1185143 h 1434283"/>
                      <a:gd name="connsiteX186" fmla="*/ 1038950 w 1489437"/>
                      <a:gd name="connsiteY186" fmla="*/ 1180362 h 1434283"/>
                      <a:gd name="connsiteX187" fmla="*/ 1043199 w 1489437"/>
                      <a:gd name="connsiteY187" fmla="*/ 1172925 h 1434283"/>
                      <a:gd name="connsiteX188" fmla="*/ 1054355 w 1489437"/>
                      <a:gd name="connsiteY188" fmla="*/ 1163894 h 1434283"/>
                      <a:gd name="connsiteX189" fmla="*/ 1064448 w 1489437"/>
                      <a:gd name="connsiteY189" fmla="*/ 1170800 h 1434283"/>
                      <a:gd name="connsiteX190" fmla="*/ 1074010 w 1489437"/>
                      <a:gd name="connsiteY190" fmla="*/ 1160707 h 1434283"/>
                      <a:gd name="connsiteX191" fmla="*/ 1075603 w 1489437"/>
                      <a:gd name="connsiteY191" fmla="*/ 1152739 h 1434283"/>
                      <a:gd name="connsiteX192" fmla="*/ 1072416 w 1489437"/>
                      <a:gd name="connsiteY192" fmla="*/ 1134678 h 1434283"/>
                      <a:gd name="connsiteX193" fmla="*/ 1080384 w 1489437"/>
                      <a:gd name="connsiteY193" fmla="*/ 1127772 h 1434283"/>
                      <a:gd name="connsiteX194" fmla="*/ 1087821 w 1489437"/>
                      <a:gd name="connsiteY194" fmla="*/ 1132021 h 1434283"/>
                      <a:gd name="connsiteX195" fmla="*/ 1088353 w 1489437"/>
                      <a:gd name="connsiteY195" fmla="*/ 1128303 h 1434283"/>
                      <a:gd name="connsiteX196" fmla="*/ 1093134 w 1489437"/>
                      <a:gd name="connsiteY196" fmla="*/ 1123522 h 1434283"/>
                      <a:gd name="connsiteX197" fmla="*/ 1096321 w 1489437"/>
                      <a:gd name="connsiteY197" fmla="*/ 1122991 h 1434283"/>
                      <a:gd name="connsiteX198" fmla="*/ 1104289 w 1489437"/>
                      <a:gd name="connsiteY198" fmla="*/ 1127241 h 1434283"/>
                      <a:gd name="connsiteX199" fmla="*/ 1109601 w 1489437"/>
                      <a:gd name="connsiteY199" fmla="*/ 1116616 h 1434283"/>
                      <a:gd name="connsiteX200" fmla="*/ 1128725 w 1489437"/>
                      <a:gd name="connsiteY200" fmla="*/ 1103336 h 1434283"/>
                      <a:gd name="connsiteX201" fmla="*/ 1147317 w 1489437"/>
                      <a:gd name="connsiteY201" fmla="*/ 1099086 h 1434283"/>
                      <a:gd name="connsiteX202" fmla="*/ 1148911 w 1489437"/>
                      <a:gd name="connsiteY202" fmla="*/ 1098555 h 1434283"/>
                      <a:gd name="connsiteX203" fmla="*/ 1148380 w 1489437"/>
                      <a:gd name="connsiteY203" fmla="*/ 1098555 h 1434283"/>
                      <a:gd name="connsiteX204" fmla="*/ 1143068 w 1489437"/>
                      <a:gd name="connsiteY204" fmla="*/ 1096430 h 1434283"/>
                      <a:gd name="connsiteX205" fmla="*/ 1134568 w 1489437"/>
                      <a:gd name="connsiteY205" fmla="*/ 1085275 h 1434283"/>
                      <a:gd name="connsiteX206" fmla="*/ 1142537 w 1489437"/>
                      <a:gd name="connsiteY206" fmla="*/ 1074650 h 1434283"/>
                      <a:gd name="connsiteX207" fmla="*/ 1175472 w 1489437"/>
                      <a:gd name="connsiteY207" fmla="*/ 1060307 h 1434283"/>
                      <a:gd name="connsiteX208" fmla="*/ 1182378 w 1489437"/>
                      <a:gd name="connsiteY208" fmla="*/ 1058714 h 1434283"/>
                      <a:gd name="connsiteX209" fmla="*/ 1193002 w 1489437"/>
                      <a:gd name="connsiteY209" fmla="*/ 1068807 h 1434283"/>
                      <a:gd name="connsiteX210" fmla="*/ 1214251 w 1489437"/>
                      <a:gd name="connsiteY210" fmla="*/ 1060307 h 1434283"/>
                      <a:gd name="connsiteX211" fmla="*/ 1225938 w 1489437"/>
                      <a:gd name="connsiteY211" fmla="*/ 1056589 h 1434283"/>
                      <a:gd name="connsiteX212" fmla="*/ 1299777 w 1489437"/>
                      <a:gd name="connsiteY212" fmla="*/ 1012498 h 1434283"/>
                      <a:gd name="connsiteX213" fmla="*/ 1301902 w 1489437"/>
                      <a:gd name="connsiteY213" fmla="*/ 1004530 h 1434283"/>
                      <a:gd name="connsiteX214" fmla="*/ 1292871 w 1489437"/>
                      <a:gd name="connsiteY214" fmla="*/ 1008779 h 1434283"/>
                      <a:gd name="connsiteX215" fmla="*/ 1302964 w 1489437"/>
                      <a:gd name="connsiteY215" fmla="*/ 998686 h 1434283"/>
                      <a:gd name="connsiteX216" fmla="*/ 1314119 w 1489437"/>
                      <a:gd name="connsiteY216" fmla="*/ 986468 h 1434283"/>
                      <a:gd name="connsiteX217" fmla="*/ 1317307 w 1489437"/>
                      <a:gd name="connsiteY217" fmla="*/ 984343 h 1434283"/>
                      <a:gd name="connsiteX218" fmla="*/ 1318901 w 1489437"/>
                      <a:gd name="connsiteY218" fmla="*/ 982218 h 1434283"/>
                      <a:gd name="connsiteX219" fmla="*/ 1325275 w 1489437"/>
                      <a:gd name="connsiteY219" fmla="*/ 976375 h 1434283"/>
                      <a:gd name="connsiteX220" fmla="*/ 1332712 w 1489437"/>
                      <a:gd name="connsiteY220" fmla="*/ 968938 h 1434283"/>
                      <a:gd name="connsiteX221" fmla="*/ 1328462 w 1489437"/>
                      <a:gd name="connsiteY221" fmla="*/ 960439 h 1434283"/>
                      <a:gd name="connsiteX222" fmla="*/ 1327400 w 1489437"/>
                      <a:gd name="connsiteY222" fmla="*/ 931222 h 1434283"/>
                      <a:gd name="connsiteX223" fmla="*/ 1356617 w 1489437"/>
                      <a:gd name="connsiteY223" fmla="*/ 917941 h 1434283"/>
                      <a:gd name="connsiteX224" fmla="*/ 1356617 w 1489437"/>
                      <a:gd name="connsiteY224" fmla="*/ 917941 h 1434283"/>
                      <a:gd name="connsiteX225" fmla="*/ 1366179 w 1489437"/>
                      <a:gd name="connsiteY225" fmla="*/ 929097 h 1434283"/>
                      <a:gd name="connsiteX226" fmla="*/ 1366179 w 1489437"/>
                      <a:gd name="connsiteY226" fmla="*/ 930691 h 1434283"/>
                      <a:gd name="connsiteX227" fmla="*/ 1366179 w 1489437"/>
                      <a:gd name="connsiteY227" fmla="*/ 937065 h 1434283"/>
                      <a:gd name="connsiteX228" fmla="*/ 1366179 w 1489437"/>
                      <a:gd name="connsiteY228" fmla="*/ 941315 h 1434283"/>
                      <a:gd name="connsiteX229" fmla="*/ 1375209 w 1489437"/>
                      <a:gd name="connsiteY229" fmla="*/ 939721 h 1434283"/>
                      <a:gd name="connsiteX230" fmla="*/ 1382646 w 1489437"/>
                      <a:gd name="connsiteY230" fmla="*/ 940253 h 1434283"/>
                      <a:gd name="connsiteX231" fmla="*/ 1389021 w 1489437"/>
                      <a:gd name="connsiteY231" fmla="*/ 940784 h 1434283"/>
                      <a:gd name="connsiteX232" fmla="*/ 1396458 w 1489437"/>
                      <a:gd name="connsiteY232" fmla="*/ 939190 h 1434283"/>
                      <a:gd name="connsiteX233" fmla="*/ 1434706 w 1489437"/>
                      <a:gd name="connsiteY233" fmla="*/ 923254 h 1434283"/>
                      <a:gd name="connsiteX234" fmla="*/ 1445330 w 1489437"/>
                      <a:gd name="connsiteY234" fmla="*/ 921129 h 1434283"/>
                      <a:gd name="connsiteX235" fmla="*/ 1449580 w 1489437"/>
                      <a:gd name="connsiteY235" fmla="*/ 920597 h 1434283"/>
                      <a:gd name="connsiteX236" fmla="*/ 1457017 w 1489437"/>
                      <a:gd name="connsiteY236" fmla="*/ 895630 h 1434283"/>
                      <a:gd name="connsiteX237" fmla="*/ 1469235 w 1489437"/>
                      <a:gd name="connsiteY237" fmla="*/ 852070 h 1434283"/>
                      <a:gd name="connsiteX238" fmla="*/ 1475609 w 1489437"/>
                      <a:gd name="connsiteY238" fmla="*/ 802136 h 1434283"/>
                      <a:gd name="connsiteX239" fmla="*/ 1485171 w 1489437"/>
                      <a:gd name="connsiteY239" fmla="*/ 739984 h 1434283"/>
                      <a:gd name="connsiteX240" fmla="*/ 1476671 w 1489437"/>
                      <a:gd name="connsiteY240" fmla="*/ 716610 h 1434283"/>
                      <a:gd name="connsiteX241" fmla="*/ 1461266 w 1489437"/>
                      <a:gd name="connsiteY241" fmla="*/ 682613 h 1434283"/>
                      <a:gd name="connsiteX242" fmla="*/ 1455954 w 1489437"/>
                      <a:gd name="connsiteY242" fmla="*/ 665614 h 1434283"/>
                      <a:gd name="connsiteX243" fmla="*/ 1452767 w 1489437"/>
                      <a:gd name="connsiteY243" fmla="*/ 652864 h 1434283"/>
                      <a:gd name="connsiteX244" fmla="*/ 1449580 w 1489437"/>
                      <a:gd name="connsiteY244" fmla="*/ 647021 h 1434283"/>
                      <a:gd name="connsiteX245" fmla="*/ 1447455 w 1489437"/>
                      <a:gd name="connsiteY245" fmla="*/ 643303 h 1434283"/>
                      <a:gd name="connsiteX246" fmla="*/ 1429924 w 1489437"/>
                      <a:gd name="connsiteY246" fmla="*/ 598681 h 1434283"/>
                      <a:gd name="connsiteX247" fmla="*/ 1427800 w 1489437"/>
                      <a:gd name="connsiteY247" fmla="*/ 597618 h 1434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</a:cxnLst>
                    <a:rect l="l" t="t" r="r" b="b"/>
                    <a:pathLst>
                      <a:path w="1489437" h="1434283">
                        <a:moveTo>
                          <a:pt x="1427800" y="597618"/>
                        </a:moveTo>
                        <a:cubicBezTo>
                          <a:pt x="1427268" y="583806"/>
                          <a:pt x="1426737" y="569464"/>
                          <a:pt x="1426206" y="555652"/>
                        </a:cubicBezTo>
                        <a:cubicBezTo>
                          <a:pt x="1424612" y="513686"/>
                          <a:pt x="1423550" y="469595"/>
                          <a:pt x="1424081" y="426566"/>
                        </a:cubicBezTo>
                        <a:cubicBezTo>
                          <a:pt x="1424081" y="425504"/>
                          <a:pt x="1424081" y="423910"/>
                          <a:pt x="1424612" y="422848"/>
                        </a:cubicBezTo>
                        <a:cubicBezTo>
                          <a:pt x="1425144" y="418067"/>
                          <a:pt x="1425144" y="417536"/>
                          <a:pt x="1423019" y="416473"/>
                        </a:cubicBezTo>
                        <a:cubicBezTo>
                          <a:pt x="1418769" y="414349"/>
                          <a:pt x="1415582" y="414880"/>
                          <a:pt x="1410801" y="418598"/>
                        </a:cubicBezTo>
                        <a:cubicBezTo>
                          <a:pt x="1402301" y="424973"/>
                          <a:pt x="1392739" y="424973"/>
                          <a:pt x="1384240" y="418067"/>
                        </a:cubicBezTo>
                        <a:cubicBezTo>
                          <a:pt x="1364054" y="402131"/>
                          <a:pt x="1340149" y="389381"/>
                          <a:pt x="1306682" y="375570"/>
                        </a:cubicBezTo>
                        <a:lnTo>
                          <a:pt x="1305089" y="375038"/>
                        </a:lnTo>
                        <a:cubicBezTo>
                          <a:pt x="1304026" y="374507"/>
                          <a:pt x="1301902" y="373445"/>
                          <a:pt x="1301370" y="373445"/>
                        </a:cubicBezTo>
                        <a:cubicBezTo>
                          <a:pt x="1296058" y="378757"/>
                          <a:pt x="1289152" y="381413"/>
                          <a:pt x="1281715" y="381413"/>
                        </a:cubicBezTo>
                        <a:cubicBezTo>
                          <a:pt x="1275872" y="381413"/>
                          <a:pt x="1270560" y="379820"/>
                          <a:pt x="1265247" y="378757"/>
                        </a:cubicBezTo>
                        <a:cubicBezTo>
                          <a:pt x="1263654" y="378226"/>
                          <a:pt x="1262060" y="377695"/>
                          <a:pt x="1259935" y="377695"/>
                        </a:cubicBezTo>
                        <a:cubicBezTo>
                          <a:pt x="1254623" y="376632"/>
                          <a:pt x="1251967" y="377163"/>
                          <a:pt x="1248249" y="379288"/>
                        </a:cubicBezTo>
                        <a:cubicBezTo>
                          <a:pt x="1239749" y="385132"/>
                          <a:pt x="1229125" y="387788"/>
                          <a:pt x="1219032" y="386725"/>
                        </a:cubicBezTo>
                        <a:cubicBezTo>
                          <a:pt x="1206814" y="385663"/>
                          <a:pt x="1196189" y="388850"/>
                          <a:pt x="1186628" y="396819"/>
                        </a:cubicBezTo>
                        <a:cubicBezTo>
                          <a:pt x="1177597" y="404255"/>
                          <a:pt x="1169097" y="403724"/>
                          <a:pt x="1162192" y="396287"/>
                        </a:cubicBezTo>
                        <a:cubicBezTo>
                          <a:pt x="1159536" y="393631"/>
                          <a:pt x="1155817" y="392569"/>
                          <a:pt x="1151567" y="390975"/>
                        </a:cubicBezTo>
                        <a:cubicBezTo>
                          <a:pt x="1146786" y="389381"/>
                          <a:pt x="1141474" y="387788"/>
                          <a:pt x="1136693" y="383007"/>
                        </a:cubicBezTo>
                        <a:cubicBezTo>
                          <a:pt x="1136693" y="383007"/>
                          <a:pt x="1136693" y="383007"/>
                          <a:pt x="1136693" y="383007"/>
                        </a:cubicBezTo>
                        <a:cubicBezTo>
                          <a:pt x="1131912" y="385132"/>
                          <a:pt x="1127131" y="386725"/>
                          <a:pt x="1122882" y="386725"/>
                        </a:cubicBezTo>
                        <a:cubicBezTo>
                          <a:pt x="1117569" y="386725"/>
                          <a:pt x="1110132" y="384600"/>
                          <a:pt x="1104289" y="376632"/>
                        </a:cubicBezTo>
                        <a:cubicBezTo>
                          <a:pt x="1101102" y="379820"/>
                          <a:pt x="1098446" y="384069"/>
                          <a:pt x="1097383" y="388850"/>
                        </a:cubicBezTo>
                        <a:cubicBezTo>
                          <a:pt x="1095258" y="397350"/>
                          <a:pt x="1087290" y="402662"/>
                          <a:pt x="1078791" y="401599"/>
                        </a:cubicBezTo>
                        <a:cubicBezTo>
                          <a:pt x="1074541" y="401068"/>
                          <a:pt x="1071885" y="398943"/>
                          <a:pt x="1070823" y="395225"/>
                        </a:cubicBezTo>
                        <a:cubicBezTo>
                          <a:pt x="1070291" y="393100"/>
                          <a:pt x="1070291" y="390444"/>
                          <a:pt x="1070823" y="388319"/>
                        </a:cubicBezTo>
                        <a:cubicBezTo>
                          <a:pt x="1070823" y="387256"/>
                          <a:pt x="1070823" y="386194"/>
                          <a:pt x="1070823" y="385663"/>
                        </a:cubicBezTo>
                        <a:cubicBezTo>
                          <a:pt x="1070291" y="383538"/>
                          <a:pt x="1070291" y="381413"/>
                          <a:pt x="1070823" y="379288"/>
                        </a:cubicBezTo>
                        <a:cubicBezTo>
                          <a:pt x="1070823" y="378757"/>
                          <a:pt x="1070823" y="378226"/>
                          <a:pt x="1070823" y="377695"/>
                        </a:cubicBezTo>
                        <a:cubicBezTo>
                          <a:pt x="1066041" y="383007"/>
                          <a:pt x="1061261" y="385663"/>
                          <a:pt x="1055417" y="385663"/>
                        </a:cubicBezTo>
                        <a:cubicBezTo>
                          <a:pt x="1047980" y="385663"/>
                          <a:pt x="1041606" y="380351"/>
                          <a:pt x="1036293" y="376101"/>
                        </a:cubicBezTo>
                        <a:cubicBezTo>
                          <a:pt x="1033106" y="373445"/>
                          <a:pt x="1028856" y="369726"/>
                          <a:pt x="1027794" y="369726"/>
                        </a:cubicBezTo>
                        <a:cubicBezTo>
                          <a:pt x="1027263" y="370258"/>
                          <a:pt x="1023544" y="374507"/>
                          <a:pt x="1020888" y="378226"/>
                        </a:cubicBezTo>
                        <a:cubicBezTo>
                          <a:pt x="1018763" y="380882"/>
                          <a:pt x="1015045" y="385663"/>
                          <a:pt x="1008670" y="385663"/>
                        </a:cubicBezTo>
                        <a:cubicBezTo>
                          <a:pt x="1006545" y="385663"/>
                          <a:pt x="1004420" y="385132"/>
                          <a:pt x="1002295" y="384069"/>
                        </a:cubicBezTo>
                        <a:cubicBezTo>
                          <a:pt x="1001233" y="383538"/>
                          <a:pt x="1000171" y="383538"/>
                          <a:pt x="998577" y="383007"/>
                        </a:cubicBezTo>
                        <a:cubicBezTo>
                          <a:pt x="994327" y="381944"/>
                          <a:pt x="984765" y="378757"/>
                          <a:pt x="986359" y="367070"/>
                        </a:cubicBezTo>
                        <a:cubicBezTo>
                          <a:pt x="986359" y="365477"/>
                          <a:pt x="986890" y="364946"/>
                          <a:pt x="983172" y="362821"/>
                        </a:cubicBezTo>
                        <a:cubicBezTo>
                          <a:pt x="978391" y="360164"/>
                          <a:pt x="974672" y="356977"/>
                          <a:pt x="970423" y="353790"/>
                        </a:cubicBezTo>
                        <a:cubicBezTo>
                          <a:pt x="969360" y="352727"/>
                          <a:pt x="967766" y="351665"/>
                          <a:pt x="966704" y="351134"/>
                        </a:cubicBezTo>
                        <a:cubicBezTo>
                          <a:pt x="963517" y="348478"/>
                          <a:pt x="959267" y="345822"/>
                          <a:pt x="956080" y="345822"/>
                        </a:cubicBezTo>
                        <a:cubicBezTo>
                          <a:pt x="954486" y="345822"/>
                          <a:pt x="952361" y="346353"/>
                          <a:pt x="949705" y="349540"/>
                        </a:cubicBezTo>
                        <a:cubicBezTo>
                          <a:pt x="946518" y="353790"/>
                          <a:pt x="943331" y="354321"/>
                          <a:pt x="941206" y="354321"/>
                        </a:cubicBezTo>
                        <a:cubicBezTo>
                          <a:pt x="936956" y="354321"/>
                          <a:pt x="933769" y="351665"/>
                          <a:pt x="932175" y="350071"/>
                        </a:cubicBezTo>
                        <a:cubicBezTo>
                          <a:pt x="919957" y="339447"/>
                          <a:pt x="904552" y="336791"/>
                          <a:pt x="888615" y="334135"/>
                        </a:cubicBezTo>
                        <a:cubicBezTo>
                          <a:pt x="883303" y="333073"/>
                          <a:pt x="877460" y="332010"/>
                          <a:pt x="871616" y="330948"/>
                        </a:cubicBezTo>
                        <a:lnTo>
                          <a:pt x="870023" y="330417"/>
                        </a:lnTo>
                        <a:cubicBezTo>
                          <a:pt x="861523" y="328292"/>
                          <a:pt x="850368" y="326167"/>
                          <a:pt x="849305" y="310230"/>
                        </a:cubicBezTo>
                        <a:cubicBezTo>
                          <a:pt x="848774" y="304918"/>
                          <a:pt x="843462" y="304387"/>
                          <a:pt x="841868" y="304387"/>
                        </a:cubicBezTo>
                        <a:cubicBezTo>
                          <a:pt x="839743" y="304387"/>
                          <a:pt x="837618" y="304918"/>
                          <a:pt x="835494" y="305980"/>
                        </a:cubicBezTo>
                        <a:cubicBezTo>
                          <a:pt x="832838" y="307574"/>
                          <a:pt x="828588" y="308105"/>
                          <a:pt x="823807" y="308105"/>
                        </a:cubicBezTo>
                        <a:cubicBezTo>
                          <a:pt x="814776" y="308105"/>
                          <a:pt x="799371" y="305449"/>
                          <a:pt x="792997" y="299606"/>
                        </a:cubicBezTo>
                        <a:cubicBezTo>
                          <a:pt x="790340" y="296950"/>
                          <a:pt x="787684" y="294294"/>
                          <a:pt x="785028" y="291637"/>
                        </a:cubicBezTo>
                        <a:cubicBezTo>
                          <a:pt x="779185" y="285794"/>
                          <a:pt x="773873" y="279951"/>
                          <a:pt x="766967" y="276763"/>
                        </a:cubicBezTo>
                        <a:cubicBezTo>
                          <a:pt x="759530" y="273576"/>
                          <a:pt x="759530" y="266139"/>
                          <a:pt x="760061" y="262421"/>
                        </a:cubicBezTo>
                        <a:lnTo>
                          <a:pt x="760061" y="261358"/>
                        </a:lnTo>
                        <a:cubicBezTo>
                          <a:pt x="762186" y="208237"/>
                          <a:pt x="764311" y="154584"/>
                          <a:pt x="766436" y="101462"/>
                        </a:cubicBezTo>
                        <a:lnTo>
                          <a:pt x="766967" y="92963"/>
                        </a:lnTo>
                        <a:cubicBezTo>
                          <a:pt x="768029" y="70120"/>
                          <a:pt x="769092" y="46747"/>
                          <a:pt x="770154" y="23373"/>
                        </a:cubicBezTo>
                        <a:cubicBezTo>
                          <a:pt x="770154" y="21780"/>
                          <a:pt x="770154" y="21249"/>
                          <a:pt x="770154" y="20717"/>
                        </a:cubicBezTo>
                        <a:cubicBezTo>
                          <a:pt x="770154" y="20717"/>
                          <a:pt x="769092" y="20717"/>
                          <a:pt x="767498" y="20186"/>
                        </a:cubicBezTo>
                        <a:cubicBezTo>
                          <a:pt x="716501" y="16999"/>
                          <a:pt x="661255" y="13811"/>
                          <a:pt x="598571" y="9562"/>
                        </a:cubicBezTo>
                        <a:cubicBezTo>
                          <a:pt x="555543" y="6906"/>
                          <a:pt x="509327" y="3718"/>
                          <a:pt x="463642" y="0"/>
                        </a:cubicBezTo>
                        <a:cubicBezTo>
                          <a:pt x="462049" y="0"/>
                          <a:pt x="460455" y="0"/>
                          <a:pt x="460455" y="0"/>
                        </a:cubicBezTo>
                        <a:cubicBezTo>
                          <a:pt x="460455" y="0"/>
                          <a:pt x="460455" y="1062"/>
                          <a:pt x="459924" y="2656"/>
                        </a:cubicBezTo>
                        <a:cubicBezTo>
                          <a:pt x="457268" y="31342"/>
                          <a:pt x="455143" y="59496"/>
                          <a:pt x="452487" y="88182"/>
                        </a:cubicBezTo>
                        <a:cubicBezTo>
                          <a:pt x="450893" y="105712"/>
                          <a:pt x="449300" y="123773"/>
                          <a:pt x="447706" y="141303"/>
                        </a:cubicBezTo>
                        <a:cubicBezTo>
                          <a:pt x="441862" y="208768"/>
                          <a:pt x="436019" y="276232"/>
                          <a:pt x="430176" y="343697"/>
                        </a:cubicBezTo>
                        <a:cubicBezTo>
                          <a:pt x="427520" y="372382"/>
                          <a:pt x="425395" y="400537"/>
                          <a:pt x="422739" y="429223"/>
                        </a:cubicBezTo>
                        <a:cubicBezTo>
                          <a:pt x="420614" y="454721"/>
                          <a:pt x="418489" y="480219"/>
                          <a:pt x="416364" y="505718"/>
                        </a:cubicBezTo>
                        <a:cubicBezTo>
                          <a:pt x="415302" y="515811"/>
                          <a:pt x="414771" y="525904"/>
                          <a:pt x="413708" y="535997"/>
                        </a:cubicBezTo>
                        <a:cubicBezTo>
                          <a:pt x="412114" y="553527"/>
                          <a:pt x="410521" y="571588"/>
                          <a:pt x="408927" y="589650"/>
                        </a:cubicBezTo>
                        <a:cubicBezTo>
                          <a:pt x="408396" y="598681"/>
                          <a:pt x="403615" y="603461"/>
                          <a:pt x="395647" y="603461"/>
                        </a:cubicBezTo>
                        <a:cubicBezTo>
                          <a:pt x="394584" y="603461"/>
                          <a:pt x="393522" y="603461"/>
                          <a:pt x="392459" y="603461"/>
                        </a:cubicBezTo>
                        <a:cubicBezTo>
                          <a:pt x="370148" y="601337"/>
                          <a:pt x="347837" y="599212"/>
                          <a:pt x="325526" y="597618"/>
                        </a:cubicBezTo>
                        <a:cubicBezTo>
                          <a:pt x="307996" y="596025"/>
                          <a:pt x="290466" y="594431"/>
                          <a:pt x="272936" y="592837"/>
                        </a:cubicBezTo>
                        <a:cubicBezTo>
                          <a:pt x="251156" y="590712"/>
                          <a:pt x="229376" y="588587"/>
                          <a:pt x="207596" y="586994"/>
                        </a:cubicBezTo>
                        <a:cubicBezTo>
                          <a:pt x="185816" y="584869"/>
                          <a:pt x="164036" y="582744"/>
                          <a:pt x="142257" y="581150"/>
                        </a:cubicBezTo>
                        <a:cubicBezTo>
                          <a:pt x="127383" y="579557"/>
                          <a:pt x="111977" y="578494"/>
                          <a:pt x="97103" y="576901"/>
                        </a:cubicBezTo>
                        <a:cubicBezTo>
                          <a:pt x="67355" y="574245"/>
                          <a:pt x="37607" y="571588"/>
                          <a:pt x="7859" y="568401"/>
                        </a:cubicBezTo>
                        <a:cubicBezTo>
                          <a:pt x="6796" y="568401"/>
                          <a:pt x="5734" y="568401"/>
                          <a:pt x="5203" y="568401"/>
                        </a:cubicBezTo>
                        <a:cubicBezTo>
                          <a:pt x="3078" y="568401"/>
                          <a:pt x="2016" y="568401"/>
                          <a:pt x="953" y="571588"/>
                        </a:cubicBezTo>
                        <a:cubicBezTo>
                          <a:pt x="-641" y="575838"/>
                          <a:pt x="-641" y="576901"/>
                          <a:pt x="4140" y="579026"/>
                        </a:cubicBezTo>
                        <a:cubicBezTo>
                          <a:pt x="9453" y="581150"/>
                          <a:pt x="13702" y="584869"/>
                          <a:pt x="17952" y="588056"/>
                        </a:cubicBezTo>
                        <a:cubicBezTo>
                          <a:pt x="19546" y="589650"/>
                          <a:pt x="21671" y="590712"/>
                          <a:pt x="23264" y="592306"/>
                        </a:cubicBezTo>
                        <a:cubicBezTo>
                          <a:pt x="29108" y="596556"/>
                          <a:pt x="31232" y="602399"/>
                          <a:pt x="29639" y="608242"/>
                        </a:cubicBezTo>
                        <a:lnTo>
                          <a:pt x="36013" y="618335"/>
                        </a:lnTo>
                        <a:lnTo>
                          <a:pt x="46106" y="630554"/>
                        </a:lnTo>
                        <a:lnTo>
                          <a:pt x="49294" y="633741"/>
                        </a:lnTo>
                        <a:cubicBezTo>
                          <a:pt x="55137" y="637459"/>
                          <a:pt x="59918" y="642772"/>
                          <a:pt x="64168" y="649677"/>
                        </a:cubicBezTo>
                        <a:lnTo>
                          <a:pt x="65762" y="651271"/>
                        </a:lnTo>
                        <a:cubicBezTo>
                          <a:pt x="71074" y="655521"/>
                          <a:pt x="76386" y="660302"/>
                          <a:pt x="79573" y="666676"/>
                        </a:cubicBezTo>
                        <a:cubicBezTo>
                          <a:pt x="80104" y="667207"/>
                          <a:pt x="80104" y="667207"/>
                          <a:pt x="80635" y="667739"/>
                        </a:cubicBezTo>
                        <a:cubicBezTo>
                          <a:pt x="105071" y="698018"/>
                          <a:pt x="134820" y="726704"/>
                          <a:pt x="172005" y="755389"/>
                        </a:cubicBezTo>
                        <a:cubicBezTo>
                          <a:pt x="178910" y="761764"/>
                          <a:pt x="181567" y="769201"/>
                          <a:pt x="184223" y="776107"/>
                        </a:cubicBezTo>
                        <a:lnTo>
                          <a:pt x="185285" y="779294"/>
                        </a:lnTo>
                        <a:lnTo>
                          <a:pt x="184754" y="780888"/>
                        </a:lnTo>
                        <a:cubicBezTo>
                          <a:pt x="182629" y="789918"/>
                          <a:pt x="186348" y="795231"/>
                          <a:pt x="193253" y="804261"/>
                        </a:cubicBezTo>
                        <a:cubicBezTo>
                          <a:pt x="194847" y="806386"/>
                          <a:pt x="196441" y="807980"/>
                          <a:pt x="198034" y="810105"/>
                        </a:cubicBezTo>
                        <a:cubicBezTo>
                          <a:pt x="200690" y="813823"/>
                          <a:pt x="204940" y="819135"/>
                          <a:pt x="201753" y="826572"/>
                        </a:cubicBezTo>
                        <a:cubicBezTo>
                          <a:pt x="201753" y="830822"/>
                          <a:pt x="200690" y="835603"/>
                          <a:pt x="200159" y="839853"/>
                        </a:cubicBezTo>
                        <a:cubicBezTo>
                          <a:pt x="198566" y="849414"/>
                          <a:pt x="197503" y="857914"/>
                          <a:pt x="201222" y="866413"/>
                        </a:cubicBezTo>
                        <a:cubicBezTo>
                          <a:pt x="209190" y="886068"/>
                          <a:pt x="224595" y="897755"/>
                          <a:pt x="241063" y="910504"/>
                        </a:cubicBezTo>
                        <a:cubicBezTo>
                          <a:pt x="245844" y="914223"/>
                          <a:pt x="251156" y="917941"/>
                          <a:pt x="255937" y="922191"/>
                        </a:cubicBezTo>
                        <a:lnTo>
                          <a:pt x="304809" y="957783"/>
                        </a:lnTo>
                        <a:cubicBezTo>
                          <a:pt x="305871" y="958314"/>
                          <a:pt x="306934" y="958845"/>
                          <a:pt x="307996" y="959376"/>
                        </a:cubicBezTo>
                        <a:lnTo>
                          <a:pt x="341463" y="979562"/>
                        </a:lnTo>
                        <a:cubicBezTo>
                          <a:pt x="346775" y="982218"/>
                          <a:pt x="353149" y="984343"/>
                          <a:pt x="358993" y="984343"/>
                        </a:cubicBezTo>
                        <a:cubicBezTo>
                          <a:pt x="363243" y="984343"/>
                          <a:pt x="367492" y="982750"/>
                          <a:pt x="371211" y="980094"/>
                        </a:cubicBezTo>
                        <a:lnTo>
                          <a:pt x="373336" y="977969"/>
                        </a:lnTo>
                        <a:cubicBezTo>
                          <a:pt x="377585" y="972657"/>
                          <a:pt x="382366" y="967344"/>
                          <a:pt x="388741" y="963626"/>
                        </a:cubicBezTo>
                        <a:lnTo>
                          <a:pt x="409458" y="914223"/>
                        </a:lnTo>
                        <a:cubicBezTo>
                          <a:pt x="410521" y="907848"/>
                          <a:pt x="414239" y="903067"/>
                          <a:pt x="417427" y="899880"/>
                        </a:cubicBezTo>
                        <a:cubicBezTo>
                          <a:pt x="419020" y="894568"/>
                          <a:pt x="422739" y="889256"/>
                          <a:pt x="432832" y="889256"/>
                        </a:cubicBezTo>
                        <a:cubicBezTo>
                          <a:pt x="434425" y="889256"/>
                          <a:pt x="435488" y="889256"/>
                          <a:pt x="437082" y="889256"/>
                        </a:cubicBezTo>
                        <a:cubicBezTo>
                          <a:pt x="439206" y="889256"/>
                          <a:pt x="440800" y="889787"/>
                          <a:pt x="442925" y="889787"/>
                        </a:cubicBezTo>
                        <a:cubicBezTo>
                          <a:pt x="450893" y="889787"/>
                          <a:pt x="455674" y="887131"/>
                          <a:pt x="459393" y="881287"/>
                        </a:cubicBezTo>
                        <a:cubicBezTo>
                          <a:pt x="462049" y="877038"/>
                          <a:pt x="465767" y="874382"/>
                          <a:pt x="470017" y="874382"/>
                        </a:cubicBezTo>
                        <a:cubicBezTo>
                          <a:pt x="472142" y="874382"/>
                          <a:pt x="476392" y="875444"/>
                          <a:pt x="480110" y="880756"/>
                        </a:cubicBezTo>
                        <a:cubicBezTo>
                          <a:pt x="485422" y="888725"/>
                          <a:pt x="492328" y="890318"/>
                          <a:pt x="501890" y="890318"/>
                        </a:cubicBezTo>
                        <a:cubicBezTo>
                          <a:pt x="503484" y="890318"/>
                          <a:pt x="504546" y="890318"/>
                          <a:pt x="506140" y="890318"/>
                        </a:cubicBezTo>
                        <a:lnTo>
                          <a:pt x="518358" y="890318"/>
                        </a:lnTo>
                        <a:cubicBezTo>
                          <a:pt x="524732" y="891912"/>
                          <a:pt x="531638" y="893506"/>
                          <a:pt x="536950" y="899349"/>
                        </a:cubicBezTo>
                        <a:cubicBezTo>
                          <a:pt x="538544" y="899349"/>
                          <a:pt x="540137" y="899349"/>
                          <a:pt x="541731" y="899349"/>
                        </a:cubicBezTo>
                        <a:cubicBezTo>
                          <a:pt x="542794" y="899349"/>
                          <a:pt x="543856" y="899349"/>
                          <a:pt x="544387" y="899349"/>
                        </a:cubicBezTo>
                        <a:cubicBezTo>
                          <a:pt x="547043" y="899349"/>
                          <a:pt x="548637" y="898818"/>
                          <a:pt x="550231" y="898286"/>
                        </a:cubicBezTo>
                        <a:cubicBezTo>
                          <a:pt x="552887" y="896693"/>
                          <a:pt x="556074" y="895630"/>
                          <a:pt x="559261" y="895630"/>
                        </a:cubicBezTo>
                        <a:cubicBezTo>
                          <a:pt x="565105" y="895630"/>
                          <a:pt x="569354" y="898818"/>
                          <a:pt x="572542" y="901474"/>
                        </a:cubicBezTo>
                        <a:cubicBezTo>
                          <a:pt x="583697" y="906786"/>
                          <a:pt x="597509" y="913692"/>
                          <a:pt x="600696" y="930691"/>
                        </a:cubicBezTo>
                        <a:cubicBezTo>
                          <a:pt x="600696" y="931753"/>
                          <a:pt x="601759" y="932284"/>
                          <a:pt x="604415" y="933878"/>
                        </a:cubicBezTo>
                        <a:cubicBezTo>
                          <a:pt x="606008" y="934940"/>
                          <a:pt x="607602" y="935471"/>
                          <a:pt x="608664" y="937065"/>
                        </a:cubicBezTo>
                        <a:cubicBezTo>
                          <a:pt x="614508" y="938659"/>
                          <a:pt x="617164" y="943440"/>
                          <a:pt x="618226" y="947158"/>
                        </a:cubicBezTo>
                        <a:lnTo>
                          <a:pt x="630444" y="961501"/>
                        </a:lnTo>
                        <a:lnTo>
                          <a:pt x="634163" y="963626"/>
                        </a:lnTo>
                        <a:cubicBezTo>
                          <a:pt x="654880" y="971594"/>
                          <a:pt x="666567" y="987000"/>
                          <a:pt x="668692" y="1009842"/>
                        </a:cubicBezTo>
                        <a:cubicBezTo>
                          <a:pt x="668692" y="1012498"/>
                          <a:pt x="670285" y="1015154"/>
                          <a:pt x="671348" y="1018341"/>
                        </a:cubicBezTo>
                        <a:lnTo>
                          <a:pt x="672410" y="1020466"/>
                        </a:lnTo>
                        <a:cubicBezTo>
                          <a:pt x="675066" y="1026841"/>
                          <a:pt x="677191" y="1033215"/>
                          <a:pt x="679847" y="1039059"/>
                        </a:cubicBezTo>
                        <a:cubicBezTo>
                          <a:pt x="684097" y="1049683"/>
                          <a:pt x="688878" y="1060839"/>
                          <a:pt x="693128" y="1071994"/>
                        </a:cubicBezTo>
                        <a:cubicBezTo>
                          <a:pt x="702690" y="1097492"/>
                          <a:pt x="713845" y="1115022"/>
                          <a:pt x="728719" y="1128303"/>
                        </a:cubicBezTo>
                        <a:cubicBezTo>
                          <a:pt x="737750" y="1136271"/>
                          <a:pt x="742531" y="1146364"/>
                          <a:pt x="747312" y="1155926"/>
                        </a:cubicBezTo>
                        <a:cubicBezTo>
                          <a:pt x="751561" y="1164957"/>
                          <a:pt x="755811" y="1173456"/>
                          <a:pt x="762717" y="1179831"/>
                        </a:cubicBezTo>
                        <a:cubicBezTo>
                          <a:pt x="764311" y="1180893"/>
                          <a:pt x="765373" y="1182487"/>
                          <a:pt x="766436" y="1184081"/>
                        </a:cubicBezTo>
                        <a:cubicBezTo>
                          <a:pt x="766967" y="1185143"/>
                          <a:pt x="768029" y="1186206"/>
                          <a:pt x="768560" y="1186206"/>
                        </a:cubicBezTo>
                        <a:cubicBezTo>
                          <a:pt x="769092" y="1186206"/>
                          <a:pt x="769623" y="1186206"/>
                          <a:pt x="770154" y="1186206"/>
                        </a:cubicBezTo>
                        <a:cubicBezTo>
                          <a:pt x="783434" y="1186206"/>
                          <a:pt x="785559" y="1197361"/>
                          <a:pt x="786090" y="1203205"/>
                        </a:cubicBezTo>
                        <a:cubicBezTo>
                          <a:pt x="786622" y="1203736"/>
                          <a:pt x="787153" y="1204798"/>
                          <a:pt x="788215" y="1205861"/>
                        </a:cubicBezTo>
                        <a:cubicBezTo>
                          <a:pt x="790340" y="1208517"/>
                          <a:pt x="794059" y="1212235"/>
                          <a:pt x="793528" y="1218610"/>
                        </a:cubicBezTo>
                        <a:lnTo>
                          <a:pt x="794059" y="1238796"/>
                        </a:lnTo>
                        <a:cubicBezTo>
                          <a:pt x="794590" y="1239327"/>
                          <a:pt x="794590" y="1239327"/>
                          <a:pt x="795121" y="1239327"/>
                        </a:cubicBezTo>
                        <a:cubicBezTo>
                          <a:pt x="799371" y="1242514"/>
                          <a:pt x="805746" y="1247827"/>
                          <a:pt x="804152" y="1257920"/>
                        </a:cubicBezTo>
                        <a:lnTo>
                          <a:pt x="804152" y="1280762"/>
                        </a:lnTo>
                        <a:cubicBezTo>
                          <a:pt x="808402" y="1285543"/>
                          <a:pt x="812651" y="1290855"/>
                          <a:pt x="814776" y="1297761"/>
                        </a:cubicBezTo>
                        <a:cubicBezTo>
                          <a:pt x="817432" y="1300417"/>
                          <a:pt x="819026" y="1303604"/>
                          <a:pt x="819557" y="1307323"/>
                        </a:cubicBezTo>
                        <a:cubicBezTo>
                          <a:pt x="822744" y="1311041"/>
                          <a:pt x="824338" y="1315822"/>
                          <a:pt x="825401" y="1319541"/>
                        </a:cubicBezTo>
                        <a:cubicBezTo>
                          <a:pt x="828057" y="1322197"/>
                          <a:pt x="829119" y="1325384"/>
                          <a:pt x="829650" y="1328571"/>
                        </a:cubicBezTo>
                        <a:lnTo>
                          <a:pt x="843462" y="1355132"/>
                        </a:lnTo>
                        <a:cubicBezTo>
                          <a:pt x="859399" y="1360444"/>
                          <a:pt x="873741" y="1367882"/>
                          <a:pt x="888084" y="1375318"/>
                        </a:cubicBezTo>
                        <a:cubicBezTo>
                          <a:pt x="893396" y="1376381"/>
                          <a:pt x="898177" y="1377974"/>
                          <a:pt x="901896" y="1381162"/>
                        </a:cubicBezTo>
                        <a:cubicBezTo>
                          <a:pt x="913051" y="1385412"/>
                          <a:pt x="923144" y="1391255"/>
                          <a:pt x="933769" y="1398692"/>
                        </a:cubicBezTo>
                        <a:lnTo>
                          <a:pt x="940143" y="1401879"/>
                        </a:lnTo>
                        <a:lnTo>
                          <a:pt x="955549" y="1405067"/>
                        </a:lnTo>
                        <a:lnTo>
                          <a:pt x="1006545" y="1414097"/>
                        </a:lnTo>
                        <a:cubicBezTo>
                          <a:pt x="1008670" y="1415160"/>
                          <a:pt x="1010264" y="1416222"/>
                          <a:pt x="1012389" y="1417285"/>
                        </a:cubicBezTo>
                        <a:cubicBezTo>
                          <a:pt x="1021419" y="1421534"/>
                          <a:pt x="1030450" y="1426315"/>
                          <a:pt x="1037356" y="1434284"/>
                        </a:cubicBezTo>
                        <a:cubicBezTo>
                          <a:pt x="1037356" y="1434284"/>
                          <a:pt x="1037356" y="1433752"/>
                          <a:pt x="1037887" y="1433752"/>
                        </a:cubicBezTo>
                        <a:cubicBezTo>
                          <a:pt x="1041606" y="1427378"/>
                          <a:pt x="1046386" y="1419941"/>
                          <a:pt x="1054355" y="1418347"/>
                        </a:cubicBezTo>
                        <a:cubicBezTo>
                          <a:pt x="1045855" y="1410379"/>
                          <a:pt x="1039481" y="1400286"/>
                          <a:pt x="1038418" y="1386474"/>
                        </a:cubicBezTo>
                        <a:lnTo>
                          <a:pt x="1035231" y="1372662"/>
                        </a:lnTo>
                        <a:cubicBezTo>
                          <a:pt x="1032575" y="1368944"/>
                          <a:pt x="1032575" y="1364694"/>
                          <a:pt x="1032575" y="1361507"/>
                        </a:cubicBezTo>
                        <a:cubicBezTo>
                          <a:pt x="1030450" y="1358320"/>
                          <a:pt x="1029919" y="1354070"/>
                          <a:pt x="1029919" y="1349820"/>
                        </a:cubicBezTo>
                        <a:lnTo>
                          <a:pt x="1023013" y="1325915"/>
                        </a:lnTo>
                        <a:cubicBezTo>
                          <a:pt x="1020888" y="1323259"/>
                          <a:pt x="1019826" y="1320603"/>
                          <a:pt x="1019294" y="1317416"/>
                        </a:cubicBezTo>
                        <a:cubicBezTo>
                          <a:pt x="1012920" y="1308916"/>
                          <a:pt x="1015576" y="1300417"/>
                          <a:pt x="1017701" y="1294574"/>
                        </a:cubicBezTo>
                        <a:cubicBezTo>
                          <a:pt x="1018763" y="1291918"/>
                          <a:pt x="1020357" y="1289262"/>
                          <a:pt x="1021419" y="1286606"/>
                        </a:cubicBezTo>
                        <a:cubicBezTo>
                          <a:pt x="1024607" y="1280231"/>
                          <a:pt x="1027263" y="1274387"/>
                          <a:pt x="1028856" y="1268013"/>
                        </a:cubicBezTo>
                        <a:cubicBezTo>
                          <a:pt x="1027263" y="1265888"/>
                          <a:pt x="1026732" y="1263763"/>
                          <a:pt x="1026200" y="1262169"/>
                        </a:cubicBezTo>
                        <a:cubicBezTo>
                          <a:pt x="1019826" y="1256857"/>
                          <a:pt x="1017701" y="1250483"/>
                          <a:pt x="1019826" y="1243577"/>
                        </a:cubicBezTo>
                        <a:cubicBezTo>
                          <a:pt x="1022482" y="1234546"/>
                          <a:pt x="1029919" y="1233484"/>
                          <a:pt x="1034700" y="1232953"/>
                        </a:cubicBezTo>
                        <a:cubicBezTo>
                          <a:pt x="1035231" y="1232953"/>
                          <a:pt x="1035231" y="1232953"/>
                          <a:pt x="1035762" y="1232953"/>
                        </a:cubicBezTo>
                        <a:lnTo>
                          <a:pt x="1041606" y="1218610"/>
                        </a:lnTo>
                        <a:cubicBezTo>
                          <a:pt x="1041606" y="1217547"/>
                          <a:pt x="1042137" y="1215954"/>
                          <a:pt x="1042668" y="1214891"/>
                        </a:cubicBezTo>
                        <a:cubicBezTo>
                          <a:pt x="1044262" y="1209048"/>
                          <a:pt x="1043730" y="1209048"/>
                          <a:pt x="1040543" y="1207985"/>
                        </a:cubicBezTo>
                        <a:cubicBezTo>
                          <a:pt x="1036293" y="1206392"/>
                          <a:pt x="1036293" y="1202142"/>
                          <a:pt x="1036293" y="1198955"/>
                        </a:cubicBezTo>
                        <a:cubicBezTo>
                          <a:pt x="1036293" y="1198423"/>
                          <a:pt x="1036293" y="1197892"/>
                          <a:pt x="1036293" y="1197361"/>
                        </a:cubicBezTo>
                        <a:lnTo>
                          <a:pt x="1036293" y="1185143"/>
                        </a:lnTo>
                        <a:lnTo>
                          <a:pt x="1038950" y="1180362"/>
                        </a:lnTo>
                        <a:cubicBezTo>
                          <a:pt x="1040543" y="1177706"/>
                          <a:pt x="1041606" y="1175581"/>
                          <a:pt x="1043199" y="1172925"/>
                        </a:cubicBezTo>
                        <a:cubicBezTo>
                          <a:pt x="1044262" y="1170800"/>
                          <a:pt x="1047980" y="1163894"/>
                          <a:pt x="1054355" y="1163894"/>
                        </a:cubicBezTo>
                        <a:cubicBezTo>
                          <a:pt x="1059136" y="1163894"/>
                          <a:pt x="1062854" y="1167613"/>
                          <a:pt x="1064448" y="1170800"/>
                        </a:cubicBezTo>
                        <a:lnTo>
                          <a:pt x="1074010" y="1160707"/>
                        </a:lnTo>
                        <a:lnTo>
                          <a:pt x="1075603" y="1152739"/>
                        </a:lnTo>
                        <a:cubicBezTo>
                          <a:pt x="1072416" y="1149552"/>
                          <a:pt x="1069229" y="1143708"/>
                          <a:pt x="1072416" y="1134678"/>
                        </a:cubicBezTo>
                        <a:cubicBezTo>
                          <a:pt x="1074541" y="1128834"/>
                          <a:pt x="1078259" y="1127772"/>
                          <a:pt x="1080384" y="1127772"/>
                        </a:cubicBezTo>
                        <a:cubicBezTo>
                          <a:pt x="1083572" y="1127772"/>
                          <a:pt x="1086228" y="1129897"/>
                          <a:pt x="1087821" y="1132021"/>
                        </a:cubicBezTo>
                        <a:cubicBezTo>
                          <a:pt x="1087821" y="1130959"/>
                          <a:pt x="1087821" y="1129365"/>
                          <a:pt x="1088353" y="1128303"/>
                        </a:cubicBezTo>
                        <a:cubicBezTo>
                          <a:pt x="1089415" y="1126178"/>
                          <a:pt x="1091009" y="1124585"/>
                          <a:pt x="1093134" y="1123522"/>
                        </a:cubicBezTo>
                        <a:cubicBezTo>
                          <a:pt x="1094196" y="1122991"/>
                          <a:pt x="1095258" y="1122991"/>
                          <a:pt x="1096321" y="1122991"/>
                        </a:cubicBezTo>
                        <a:cubicBezTo>
                          <a:pt x="1100039" y="1122991"/>
                          <a:pt x="1102695" y="1125647"/>
                          <a:pt x="1104289" y="1127241"/>
                        </a:cubicBezTo>
                        <a:cubicBezTo>
                          <a:pt x="1108008" y="1124585"/>
                          <a:pt x="1109601" y="1121397"/>
                          <a:pt x="1109601" y="1116616"/>
                        </a:cubicBezTo>
                        <a:cubicBezTo>
                          <a:pt x="1109601" y="1105461"/>
                          <a:pt x="1116507" y="1100148"/>
                          <a:pt x="1128725" y="1103336"/>
                        </a:cubicBezTo>
                        <a:cubicBezTo>
                          <a:pt x="1134568" y="1104930"/>
                          <a:pt x="1140943" y="1102273"/>
                          <a:pt x="1147317" y="1099086"/>
                        </a:cubicBezTo>
                        <a:cubicBezTo>
                          <a:pt x="1147849" y="1099086"/>
                          <a:pt x="1148380" y="1098555"/>
                          <a:pt x="1148911" y="1098555"/>
                        </a:cubicBezTo>
                        <a:cubicBezTo>
                          <a:pt x="1148911" y="1098555"/>
                          <a:pt x="1148380" y="1098555"/>
                          <a:pt x="1148380" y="1098555"/>
                        </a:cubicBezTo>
                        <a:cubicBezTo>
                          <a:pt x="1146786" y="1098024"/>
                          <a:pt x="1145193" y="1097492"/>
                          <a:pt x="1143068" y="1096430"/>
                        </a:cubicBezTo>
                        <a:cubicBezTo>
                          <a:pt x="1136162" y="1092712"/>
                          <a:pt x="1134568" y="1087931"/>
                          <a:pt x="1134568" y="1085275"/>
                        </a:cubicBezTo>
                        <a:cubicBezTo>
                          <a:pt x="1134568" y="1082087"/>
                          <a:pt x="1136162" y="1077837"/>
                          <a:pt x="1142537" y="1074650"/>
                        </a:cubicBezTo>
                        <a:cubicBezTo>
                          <a:pt x="1154224" y="1068807"/>
                          <a:pt x="1164848" y="1064026"/>
                          <a:pt x="1175472" y="1060307"/>
                        </a:cubicBezTo>
                        <a:cubicBezTo>
                          <a:pt x="1178128" y="1059245"/>
                          <a:pt x="1180253" y="1058714"/>
                          <a:pt x="1182378" y="1058714"/>
                        </a:cubicBezTo>
                        <a:cubicBezTo>
                          <a:pt x="1189815" y="1058714"/>
                          <a:pt x="1191940" y="1064026"/>
                          <a:pt x="1193002" y="1068807"/>
                        </a:cubicBezTo>
                        <a:cubicBezTo>
                          <a:pt x="1199908" y="1064026"/>
                          <a:pt x="1207345" y="1062432"/>
                          <a:pt x="1214251" y="1060307"/>
                        </a:cubicBezTo>
                        <a:cubicBezTo>
                          <a:pt x="1218501" y="1059245"/>
                          <a:pt x="1222219" y="1058183"/>
                          <a:pt x="1225938" y="1056589"/>
                        </a:cubicBezTo>
                        <a:cubicBezTo>
                          <a:pt x="1250373" y="1046496"/>
                          <a:pt x="1274278" y="1031622"/>
                          <a:pt x="1299777" y="1012498"/>
                        </a:cubicBezTo>
                        <a:cubicBezTo>
                          <a:pt x="1299777" y="1009311"/>
                          <a:pt x="1300308" y="1006655"/>
                          <a:pt x="1301902" y="1004530"/>
                        </a:cubicBezTo>
                        <a:lnTo>
                          <a:pt x="1292871" y="1008779"/>
                        </a:lnTo>
                        <a:lnTo>
                          <a:pt x="1302964" y="998686"/>
                        </a:lnTo>
                        <a:cubicBezTo>
                          <a:pt x="1305089" y="992312"/>
                          <a:pt x="1310401" y="989124"/>
                          <a:pt x="1314119" y="986468"/>
                        </a:cubicBezTo>
                        <a:cubicBezTo>
                          <a:pt x="1315182" y="985937"/>
                          <a:pt x="1316244" y="985406"/>
                          <a:pt x="1317307" y="984343"/>
                        </a:cubicBezTo>
                        <a:cubicBezTo>
                          <a:pt x="1317838" y="983812"/>
                          <a:pt x="1318369" y="983281"/>
                          <a:pt x="1318901" y="982218"/>
                        </a:cubicBezTo>
                        <a:cubicBezTo>
                          <a:pt x="1320494" y="980094"/>
                          <a:pt x="1322619" y="977969"/>
                          <a:pt x="1325275" y="976375"/>
                        </a:cubicBezTo>
                        <a:cubicBezTo>
                          <a:pt x="1329525" y="973719"/>
                          <a:pt x="1332181" y="971063"/>
                          <a:pt x="1332712" y="968938"/>
                        </a:cubicBezTo>
                        <a:cubicBezTo>
                          <a:pt x="1333243" y="966282"/>
                          <a:pt x="1330587" y="962564"/>
                          <a:pt x="1328462" y="960439"/>
                        </a:cubicBezTo>
                        <a:cubicBezTo>
                          <a:pt x="1321025" y="951939"/>
                          <a:pt x="1320494" y="938659"/>
                          <a:pt x="1327400" y="931222"/>
                        </a:cubicBezTo>
                        <a:cubicBezTo>
                          <a:pt x="1334837" y="923254"/>
                          <a:pt x="1345992" y="917941"/>
                          <a:pt x="1356617" y="917941"/>
                        </a:cubicBezTo>
                        <a:cubicBezTo>
                          <a:pt x="1356617" y="917941"/>
                          <a:pt x="1356617" y="917941"/>
                          <a:pt x="1356617" y="917941"/>
                        </a:cubicBezTo>
                        <a:cubicBezTo>
                          <a:pt x="1361398" y="917941"/>
                          <a:pt x="1366179" y="920066"/>
                          <a:pt x="1366179" y="929097"/>
                        </a:cubicBezTo>
                        <a:cubicBezTo>
                          <a:pt x="1366179" y="929628"/>
                          <a:pt x="1366179" y="930159"/>
                          <a:pt x="1366179" y="930691"/>
                        </a:cubicBezTo>
                        <a:cubicBezTo>
                          <a:pt x="1366179" y="932815"/>
                          <a:pt x="1366179" y="934940"/>
                          <a:pt x="1366179" y="937065"/>
                        </a:cubicBezTo>
                        <a:cubicBezTo>
                          <a:pt x="1366179" y="938659"/>
                          <a:pt x="1366179" y="940253"/>
                          <a:pt x="1366179" y="941315"/>
                        </a:cubicBezTo>
                        <a:cubicBezTo>
                          <a:pt x="1369366" y="940253"/>
                          <a:pt x="1372553" y="939721"/>
                          <a:pt x="1375209" y="939721"/>
                        </a:cubicBezTo>
                        <a:cubicBezTo>
                          <a:pt x="1377334" y="939721"/>
                          <a:pt x="1379990" y="939721"/>
                          <a:pt x="1382646" y="940253"/>
                        </a:cubicBezTo>
                        <a:cubicBezTo>
                          <a:pt x="1384771" y="940253"/>
                          <a:pt x="1386896" y="940784"/>
                          <a:pt x="1389021" y="940784"/>
                        </a:cubicBezTo>
                        <a:cubicBezTo>
                          <a:pt x="1392208" y="940784"/>
                          <a:pt x="1394333" y="940253"/>
                          <a:pt x="1396458" y="939190"/>
                        </a:cubicBezTo>
                        <a:cubicBezTo>
                          <a:pt x="1407613" y="932815"/>
                          <a:pt x="1420363" y="925910"/>
                          <a:pt x="1434706" y="923254"/>
                        </a:cubicBezTo>
                        <a:cubicBezTo>
                          <a:pt x="1438424" y="921660"/>
                          <a:pt x="1442142" y="921129"/>
                          <a:pt x="1445330" y="921129"/>
                        </a:cubicBezTo>
                        <a:cubicBezTo>
                          <a:pt x="1446923" y="921129"/>
                          <a:pt x="1447986" y="920597"/>
                          <a:pt x="1449580" y="920597"/>
                        </a:cubicBezTo>
                        <a:cubicBezTo>
                          <a:pt x="1445330" y="910504"/>
                          <a:pt x="1450642" y="902536"/>
                          <a:pt x="1457017" y="895630"/>
                        </a:cubicBezTo>
                        <a:cubicBezTo>
                          <a:pt x="1467110" y="885006"/>
                          <a:pt x="1470828" y="871194"/>
                          <a:pt x="1469235" y="852070"/>
                        </a:cubicBezTo>
                        <a:cubicBezTo>
                          <a:pt x="1467641" y="837196"/>
                          <a:pt x="1467110" y="819666"/>
                          <a:pt x="1475609" y="802136"/>
                        </a:cubicBezTo>
                        <a:cubicBezTo>
                          <a:pt x="1486765" y="779825"/>
                          <a:pt x="1494733" y="759639"/>
                          <a:pt x="1485171" y="739984"/>
                        </a:cubicBezTo>
                        <a:cubicBezTo>
                          <a:pt x="1481453" y="732547"/>
                          <a:pt x="1479328" y="724579"/>
                          <a:pt x="1476671" y="716610"/>
                        </a:cubicBezTo>
                        <a:cubicBezTo>
                          <a:pt x="1472953" y="704392"/>
                          <a:pt x="1469766" y="692175"/>
                          <a:pt x="1461266" y="682613"/>
                        </a:cubicBezTo>
                        <a:cubicBezTo>
                          <a:pt x="1457017" y="677832"/>
                          <a:pt x="1456485" y="671457"/>
                          <a:pt x="1455954" y="665614"/>
                        </a:cubicBezTo>
                        <a:cubicBezTo>
                          <a:pt x="1455423" y="660833"/>
                          <a:pt x="1454892" y="656052"/>
                          <a:pt x="1452767" y="652864"/>
                        </a:cubicBezTo>
                        <a:cubicBezTo>
                          <a:pt x="1451173" y="650740"/>
                          <a:pt x="1450111" y="648615"/>
                          <a:pt x="1449580" y="647021"/>
                        </a:cubicBezTo>
                        <a:cubicBezTo>
                          <a:pt x="1449048" y="645428"/>
                          <a:pt x="1447986" y="643834"/>
                          <a:pt x="1447455" y="643303"/>
                        </a:cubicBezTo>
                        <a:cubicBezTo>
                          <a:pt x="1430987" y="631616"/>
                          <a:pt x="1430456" y="614086"/>
                          <a:pt x="1429924" y="598681"/>
                        </a:cubicBezTo>
                        <a:lnTo>
                          <a:pt x="1427800" y="59761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FE4EEE90-B105-0661-F40B-35EF99220F81}"/>
                      </a:ext>
                    </a:extLst>
                  </p:cNvPr>
                  <p:cNvSpPr/>
                  <p:nvPr/>
                </p:nvSpPr>
                <p:spPr>
                  <a:xfrm>
                    <a:off x="1863572" y="7157340"/>
                    <a:ext cx="244670" cy="150420"/>
                  </a:xfrm>
                  <a:custGeom>
                    <a:avLst/>
                    <a:gdLst>
                      <a:gd name="connsiteX0" fmla="*/ 3719 w 686930"/>
                      <a:gd name="connsiteY0" fmla="*/ 387257 h 422316"/>
                      <a:gd name="connsiteX1" fmla="*/ 39310 w 686930"/>
                      <a:gd name="connsiteY1" fmla="*/ 389381 h 422316"/>
                      <a:gd name="connsiteX2" fmla="*/ 80214 w 686930"/>
                      <a:gd name="connsiteY2" fmla="*/ 391506 h 422316"/>
                      <a:gd name="connsiteX3" fmla="*/ 220986 w 686930"/>
                      <a:gd name="connsiteY3" fmla="*/ 398412 h 422316"/>
                      <a:gd name="connsiteX4" fmla="*/ 362289 w 686930"/>
                      <a:gd name="connsiteY4" fmla="*/ 405318 h 422316"/>
                      <a:gd name="connsiteX5" fmla="*/ 557246 w 686930"/>
                      <a:gd name="connsiteY5" fmla="*/ 415411 h 422316"/>
                      <a:gd name="connsiteX6" fmla="*/ 565745 w 686930"/>
                      <a:gd name="connsiteY6" fmla="*/ 415942 h 422316"/>
                      <a:gd name="connsiteX7" fmla="*/ 675707 w 686930"/>
                      <a:gd name="connsiteY7" fmla="*/ 422317 h 422316"/>
                      <a:gd name="connsiteX8" fmla="*/ 678363 w 686930"/>
                      <a:gd name="connsiteY8" fmla="*/ 422317 h 422316"/>
                      <a:gd name="connsiteX9" fmla="*/ 685269 w 686930"/>
                      <a:gd name="connsiteY9" fmla="*/ 412755 h 422316"/>
                      <a:gd name="connsiteX10" fmla="*/ 676769 w 686930"/>
                      <a:gd name="connsiteY10" fmla="*/ 354321 h 422316"/>
                      <a:gd name="connsiteX11" fmla="*/ 671457 w 686930"/>
                      <a:gd name="connsiteY11" fmla="*/ 338385 h 422316"/>
                      <a:gd name="connsiteX12" fmla="*/ 663489 w 686930"/>
                      <a:gd name="connsiteY12" fmla="*/ 286326 h 422316"/>
                      <a:gd name="connsiteX13" fmla="*/ 662958 w 686930"/>
                      <a:gd name="connsiteY13" fmla="*/ 259233 h 422316"/>
                      <a:gd name="connsiteX14" fmla="*/ 658708 w 686930"/>
                      <a:gd name="connsiteY14" fmla="*/ 197612 h 422316"/>
                      <a:gd name="connsiteX15" fmla="*/ 658177 w 686930"/>
                      <a:gd name="connsiteY15" fmla="*/ 194425 h 422316"/>
                      <a:gd name="connsiteX16" fmla="*/ 657114 w 686930"/>
                      <a:gd name="connsiteY16" fmla="*/ 190175 h 422316"/>
                      <a:gd name="connsiteX17" fmla="*/ 639584 w 686930"/>
                      <a:gd name="connsiteY17" fmla="*/ 160959 h 422316"/>
                      <a:gd name="connsiteX18" fmla="*/ 639053 w 686930"/>
                      <a:gd name="connsiteY18" fmla="*/ 158302 h 422316"/>
                      <a:gd name="connsiteX19" fmla="*/ 636397 w 686930"/>
                      <a:gd name="connsiteY19" fmla="*/ 77558 h 422316"/>
                      <a:gd name="connsiteX20" fmla="*/ 632147 w 686930"/>
                      <a:gd name="connsiteY20" fmla="*/ 32404 h 422316"/>
                      <a:gd name="connsiteX21" fmla="*/ 626835 w 686930"/>
                      <a:gd name="connsiteY21" fmla="*/ 26561 h 422316"/>
                      <a:gd name="connsiteX22" fmla="*/ 625241 w 686930"/>
                      <a:gd name="connsiteY22" fmla="*/ 26561 h 422316"/>
                      <a:gd name="connsiteX23" fmla="*/ 624710 w 686930"/>
                      <a:gd name="connsiteY23" fmla="*/ 26561 h 422316"/>
                      <a:gd name="connsiteX24" fmla="*/ 620460 w 686930"/>
                      <a:gd name="connsiteY24" fmla="*/ 26561 h 422316"/>
                      <a:gd name="connsiteX25" fmla="*/ 611961 w 686930"/>
                      <a:gd name="connsiteY25" fmla="*/ 26561 h 422316"/>
                      <a:gd name="connsiteX26" fmla="*/ 610367 w 686930"/>
                      <a:gd name="connsiteY26" fmla="*/ 26561 h 422316"/>
                      <a:gd name="connsiteX27" fmla="*/ 486063 w 686930"/>
                      <a:gd name="connsiteY27" fmla="*/ 24436 h 422316"/>
                      <a:gd name="connsiteX28" fmla="*/ 343165 w 686930"/>
                      <a:gd name="connsiteY28" fmla="*/ 21780 h 422316"/>
                      <a:gd name="connsiteX29" fmla="*/ 328823 w 686930"/>
                      <a:gd name="connsiteY29" fmla="*/ 21780 h 422316"/>
                      <a:gd name="connsiteX30" fmla="*/ 319261 w 686930"/>
                      <a:gd name="connsiteY30" fmla="*/ 21780 h 422316"/>
                      <a:gd name="connsiteX31" fmla="*/ 305449 w 686930"/>
                      <a:gd name="connsiteY31" fmla="*/ 21249 h 422316"/>
                      <a:gd name="connsiteX32" fmla="*/ 244359 w 686930"/>
                      <a:gd name="connsiteY32" fmla="*/ 18061 h 422316"/>
                      <a:gd name="connsiteX33" fmla="*/ 135460 w 686930"/>
                      <a:gd name="connsiteY33" fmla="*/ 10624 h 422316"/>
                      <a:gd name="connsiteX34" fmla="*/ 106774 w 686930"/>
                      <a:gd name="connsiteY34" fmla="*/ 7968 h 422316"/>
                      <a:gd name="connsiteX35" fmla="*/ 58434 w 686930"/>
                      <a:gd name="connsiteY35" fmla="*/ 2656 h 422316"/>
                      <a:gd name="connsiteX36" fmla="*/ 55246 w 686930"/>
                      <a:gd name="connsiteY36" fmla="*/ 2656 h 422316"/>
                      <a:gd name="connsiteX37" fmla="*/ 48872 w 686930"/>
                      <a:gd name="connsiteY37" fmla="*/ 2656 h 422316"/>
                      <a:gd name="connsiteX38" fmla="*/ 32935 w 686930"/>
                      <a:gd name="connsiteY38" fmla="*/ 531 h 422316"/>
                      <a:gd name="connsiteX39" fmla="*/ 30810 w 686930"/>
                      <a:gd name="connsiteY39" fmla="*/ 0 h 422316"/>
                      <a:gd name="connsiteX40" fmla="*/ 30279 w 686930"/>
                      <a:gd name="connsiteY40" fmla="*/ 3187 h 422316"/>
                      <a:gd name="connsiteX41" fmla="*/ 23373 w 686930"/>
                      <a:gd name="connsiteY41" fmla="*/ 87651 h 422316"/>
                      <a:gd name="connsiteX42" fmla="*/ 20186 w 686930"/>
                      <a:gd name="connsiteY42" fmla="*/ 128023 h 422316"/>
                      <a:gd name="connsiteX43" fmla="*/ 5312 w 686930"/>
                      <a:gd name="connsiteY43" fmla="*/ 316074 h 422316"/>
                      <a:gd name="connsiteX44" fmla="*/ 3719 w 686930"/>
                      <a:gd name="connsiteY44" fmla="*/ 338385 h 422316"/>
                      <a:gd name="connsiteX45" fmla="*/ 0 w 686930"/>
                      <a:gd name="connsiteY45" fmla="*/ 383538 h 422316"/>
                      <a:gd name="connsiteX46" fmla="*/ 0 w 686930"/>
                      <a:gd name="connsiteY46" fmla="*/ 385132 h 422316"/>
                      <a:gd name="connsiteX47" fmla="*/ 3719 w 686930"/>
                      <a:gd name="connsiteY47" fmla="*/ 387257 h 42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686930" h="422316">
                        <a:moveTo>
                          <a:pt x="3719" y="387257"/>
                        </a:moveTo>
                        <a:cubicBezTo>
                          <a:pt x="15936" y="387788"/>
                          <a:pt x="27623" y="388850"/>
                          <a:pt x="39310" y="389381"/>
                        </a:cubicBezTo>
                        <a:cubicBezTo>
                          <a:pt x="53122" y="390444"/>
                          <a:pt x="66402" y="390975"/>
                          <a:pt x="80214" y="391506"/>
                        </a:cubicBezTo>
                        <a:cubicBezTo>
                          <a:pt x="126961" y="393631"/>
                          <a:pt x="174239" y="396287"/>
                          <a:pt x="220986" y="398412"/>
                        </a:cubicBezTo>
                        <a:cubicBezTo>
                          <a:pt x="268264" y="400537"/>
                          <a:pt x="315011" y="403193"/>
                          <a:pt x="362289" y="405318"/>
                        </a:cubicBezTo>
                        <a:cubicBezTo>
                          <a:pt x="420723" y="408505"/>
                          <a:pt x="484469" y="411693"/>
                          <a:pt x="557246" y="415411"/>
                        </a:cubicBezTo>
                        <a:lnTo>
                          <a:pt x="565745" y="415942"/>
                        </a:lnTo>
                        <a:cubicBezTo>
                          <a:pt x="601868" y="418067"/>
                          <a:pt x="639053" y="419661"/>
                          <a:pt x="675707" y="422317"/>
                        </a:cubicBezTo>
                        <a:cubicBezTo>
                          <a:pt x="676769" y="422317"/>
                          <a:pt x="677301" y="422317"/>
                          <a:pt x="678363" y="422317"/>
                        </a:cubicBezTo>
                        <a:cubicBezTo>
                          <a:pt x="682613" y="422317"/>
                          <a:pt x="683144" y="422317"/>
                          <a:pt x="685269" y="412755"/>
                        </a:cubicBezTo>
                        <a:cubicBezTo>
                          <a:pt x="690050" y="391506"/>
                          <a:pt x="683675" y="373445"/>
                          <a:pt x="676769" y="354321"/>
                        </a:cubicBezTo>
                        <a:cubicBezTo>
                          <a:pt x="674644" y="349009"/>
                          <a:pt x="673051" y="343697"/>
                          <a:pt x="671457" y="338385"/>
                        </a:cubicBezTo>
                        <a:cubicBezTo>
                          <a:pt x="665614" y="319792"/>
                          <a:pt x="664020" y="299606"/>
                          <a:pt x="663489" y="286326"/>
                        </a:cubicBezTo>
                        <a:cubicBezTo>
                          <a:pt x="662958" y="277295"/>
                          <a:pt x="662958" y="268264"/>
                          <a:pt x="662958" y="259233"/>
                        </a:cubicBezTo>
                        <a:cubicBezTo>
                          <a:pt x="662958" y="239047"/>
                          <a:pt x="662427" y="217799"/>
                          <a:pt x="658708" y="197612"/>
                        </a:cubicBezTo>
                        <a:cubicBezTo>
                          <a:pt x="658708" y="196550"/>
                          <a:pt x="658177" y="195488"/>
                          <a:pt x="658177" y="194425"/>
                        </a:cubicBezTo>
                        <a:cubicBezTo>
                          <a:pt x="657646" y="191238"/>
                          <a:pt x="657646" y="190707"/>
                          <a:pt x="657114" y="190175"/>
                        </a:cubicBezTo>
                        <a:cubicBezTo>
                          <a:pt x="642772" y="183801"/>
                          <a:pt x="641178" y="171583"/>
                          <a:pt x="639584" y="160959"/>
                        </a:cubicBezTo>
                        <a:lnTo>
                          <a:pt x="639053" y="158302"/>
                        </a:lnTo>
                        <a:cubicBezTo>
                          <a:pt x="635334" y="132273"/>
                          <a:pt x="632147" y="104118"/>
                          <a:pt x="636397" y="77558"/>
                        </a:cubicBezTo>
                        <a:cubicBezTo>
                          <a:pt x="639053" y="61621"/>
                          <a:pt x="636397" y="48872"/>
                          <a:pt x="632147" y="32404"/>
                        </a:cubicBezTo>
                        <a:cubicBezTo>
                          <a:pt x="630022" y="26561"/>
                          <a:pt x="627898" y="26561"/>
                          <a:pt x="626835" y="26561"/>
                        </a:cubicBezTo>
                        <a:cubicBezTo>
                          <a:pt x="626304" y="26561"/>
                          <a:pt x="625773" y="26561"/>
                          <a:pt x="625241" y="26561"/>
                        </a:cubicBezTo>
                        <a:lnTo>
                          <a:pt x="624710" y="26561"/>
                        </a:lnTo>
                        <a:cubicBezTo>
                          <a:pt x="623116" y="26561"/>
                          <a:pt x="621523" y="26561"/>
                          <a:pt x="620460" y="26561"/>
                        </a:cubicBezTo>
                        <a:cubicBezTo>
                          <a:pt x="617804" y="26561"/>
                          <a:pt x="615148" y="26561"/>
                          <a:pt x="611961" y="26561"/>
                        </a:cubicBezTo>
                        <a:lnTo>
                          <a:pt x="610367" y="26561"/>
                        </a:lnTo>
                        <a:lnTo>
                          <a:pt x="486063" y="24436"/>
                        </a:lnTo>
                        <a:cubicBezTo>
                          <a:pt x="438253" y="23374"/>
                          <a:pt x="390975" y="22842"/>
                          <a:pt x="343165" y="21780"/>
                        </a:cubicBezTo>
                        <a:cubicBezTo>
                          <a:pt x="338385" y="21780"/>
                          <a:pt x="333604" y="21780"/>
                          <a:pt x="328823" y="21780"/>
                        </a:cubicBezTo>
                        <a:cubicBezTo>
                          <a:pt x="325635" y="21780"/>
                          <a:pt x="322448" y="21780"/>
                          <a:pt x="319261" y="21780"/>
                        </a:cubicBezTo>
                        <a:cubicBezTo>
                          <a:pt x="313949" y="21780"/>
                          <a:pt x="309168" y="21780"/>
                          <a:pt x="305449" y="21249"/>
                        </a:cubicBezTo>
                        <a:cubicBezTo>
                          <a:pt x="285263" y="19655"/>
                          <a:pt x="264546" y="19124"/>
                          <a:pt x="244359" y="18061"/>
                        </a:cubicBezTo>
                        <a:cubicBezTo>
                          <a:pt x="208768" y="16468"/>
                          <a:pt x="171583" y="14874"/>
                          <a:pt x="135460" y="10624"/>
                        </a:cubicBezTo>
                        <a:cubicBezTo>
                          <a:pt x="125898" y="9562"/>
                          <a:pt x="116336" y="9031"/>
                          <a:pt x="106774" y="7968"/>
                        </a:cubicBezTo>
                        <a:cubicBezTo>
                          <a:pt x="90838" y="6906"/>
                          <a:pt x="74370" y="5843"/>
                          <a:pt x="58434" y="2656"/>
                        </a:cubicBezTo>
                        <a:lnTo>
                          <a:pt x="55246" y="2656"/>
                        </a:lnTo>
                        <a:cubicBezTo>
                          <a:pt x="53122" y="2656"/>
                          <a:pt x="50997" y="2656"/>
                          <a:pt x="48872" y="2656"/>
                        </a:cubicBezTo>
                        <a:cubicBezTo>
                          <a:pt x="44622" y="2656"/>
                          <a:pt x="38779" y="2656"/>
                          <a:pt x="32935" y="531"/>
                        </a:cubicBezTo>
                        <a:cubicBezTo>
                          <a:pt x="31873" y="0"/>
                          <a:pt x="31342" y="0"/>
                          <a:pt x="30810" y="0"/>
                        </a:cubicBezTo>
                        <a:cubicBezTo>
                          <a:pt x="30810" y="0"/>
                          <a:pt x="30279" y="1062"/>
                          <a:pt x="30279" y="3187"/>
                        </a:cubicBezTo>
                        <a:cubicBezTo>
                          <a:pt x="28154" y="31342"/>
                          <a:pt x="26030" y="59496"/>
                          <a:pt x="23373" y="87651"/>
                        </a:cubicBezTo>
                        <a:cubicBezTo>
                          <a:pt x="22311" y="100931"/>
                          <a:pt x="21249" y="114743"/>
                          <a:pt x="20186" y="128023"/>
                        </a:cubicBezTo>
                        <a:cubicBezTo>
                          <a:pt x="15405" y="190707"/>
                          <a:pt x="10093" y="253390"/>
                          <a:pt x="5312" y="316074"/>
                        </a:cubicBezTo>
                        <a:cubicBezTo>
                          <a:pt x="4781" y="323511"/>
                          <a:pt x="4250" y="330948"/>
                          <a:pt x="3719" y="338385"/>
                        </a:cubicBezTo>
                        <a:cubicBezTo>
                          <a:pt x="2656" y="353259"/>
                          <a:pt x="1594" y="368664"/>
                          <a:pt x="0" y="383538"/>
                        </a:cubicBezTo>
                        <a:cubicBezTo>
                          <a:pt x="0" y="384601"/>
                          <a:pt x="0" y="385132"/>
                          <a:pt x="0" y="385132"/>
                        </a:cubicBezTo>
                        <a:cubicBezTo>
                          <a:pt x="1062" y="387257"/>
                          <a:pt x="3187" y="387257"/>
                          <a:pt x="3719" y="387257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FCE4E81F-F2DA-1B35-063E-EA752BC2DF88}"/>
                      </a:ext>
                    </a:extLst>
                  </p:cNvPr>
                  <p:cNvSpPr/>
                  <p:nvPr/>
                </p:nvSpPr>
                <p:spPr>
                  <a:xfrm>
                    <a:off x="1205886" y="7053275"/>
                    <a:ext cx="248176" cy="175963"/>
                  </a:xfrm>
                  <a:custGeom>
                    <a:avLst/>
                    <a:gdLst>
                      <a:gd name="connsiteX0" fmla="*/ 619929 w 696773"/>
                      <a:gd name="connsiteY0" fmla="*/ 494031 h 494030"/>
                      <a:gd name="connsiteX1" fmla="*/ 621523 w 696773"/>
                      <a:gd name="connsiteY1" fmla="*/ 488188 h 494030"/>
                      <a:gd name="connsiteX2" fmla="*/ 622054 w 696773"/>
                      <a:gd name="connsiteY2" fmla="*/ 485532 h 494030"/>
                      <a:gd name="connsiteX3" fmla="*/ 621523 w 696773"/>
                      <a:gd name="connsiteY3" fmla="*/ 465345 h 494030"/>
                      <a:gd name="connsiteX4" fmla="*/ 624710 w 696773"/>
                      <a:gd name="connsiteY4" fmla="*/ 444097 h 494030"/>
                      <a:gd name="connsiteX5" fmla="*/ 627898 w 696773"/>
                      <a:gd name="connsiteY5" fmla="*/ 436660 h 494030"/>
                      <a:gd name="connsiteX6" fmla="*/ 640115 w 696773"/>
                      <a:gd name="connsiteY6" fmla="*/ 382476 h 494030"/>
                      <a:gd name="connsiteX7" fmla="*/ 649146 w 696773"/>
                      <a:gd name="connsiteY7" fmla="*/ 341572 h 494030"/>
                      <a:gd name="connsiteX8" fmla="*/ 695362 w 696773"/>
                      <a:gd name="connsiteY8" fmla="*/ 133866 h 494030"/>
                      <a:gd name="connsiteX9" fmla="*/ 695893 w 696773"/>
                      <a:gd name="connsiteY9" fmla="*/ 131210 h 494030"/>
                      <a:gd name="connsiteX10" fmla="*/ 696424 w 696773"/>
                      <a:gd name="connsiteY10" fmla="*/ 124305 h 494030"/>
                      <a:gd name="connsiteX11" fmla="*/ 666145 w 696773"/>
                      <a:gd name="connsiteY11" fmla="*/ 117399 h 494030"/>
                      <a:gd name="connsiteX12" fmla="*/ 596556 w 696773"/>
                      <a:gd name="connsiteY12" fmla="*/ 100400 h 494030"/>
                      <a:gd name="connsiteX13" fmla="*/ 325636 w 696773"/>
                      <a:gd name="connsiteY13" fmla="*/ 29217 h 494030"/>
                      <a:gd name="connsiteX14" fmla="*/ 221517 w 696773"/>
                      <a:gd name="connsiteY14" fmla="*/ 1594 h 494030"/>
                      <a:gd name="connsiteX15" fmla="*/ 218861 w 696773"/>
                      <a:gd name="connsiteY15" fmla="*/ 1062 h 494030"/>
                      <a:gd name="connsiteX16" fmla="*/ 215674 w 696773"/>
                      <a:gd name="connsiteY16" fmla="*/ 0 h 494030"/>
                      <a:gd name="connsiteX17" fmla="*/ 214611 w 696773"/>
                      <a:gd name="connsiteY17" fmla="*/ 7968 h 494030"/>
                      <a:gd name="connsiteX18" fmla="*/ 214080 w 696773"/>
                      <a:gd name="connsiteY18" fmla="*/ 15405 h 494030"/>
                      <a:gd name="connsiteX19" fmla="*/ 218330 w 696773"/>
                      <a:gd name="connsiteY19" fmla="*/ 17530 h 494030"/>
                      <a:gd name="connsiteX20" fmla="*/ 231079 w 696773"/>
                      <a:gd name="connsiteY20" fmla="*/ 33998 h 494030"/>
                      <a:gd name="connsiteX21" fmla="*/ 214080 w 696773"/>
                      <a:gd name="connsiteY21" fmla="*/ 63215 h 494030"/>
                      <a:gd name="connsiteX22" fmla="*/ 211424 w 696773"/>
                      <a:gd name="connsiteY22" fmla="*/ 65340 h 494030"/>
                      <a:gd name="connsiteX23" fmla="*/ 212486 w 696773"/>
                      <a:gd name="connsiteY23" fmla="*/ 68527 h 494030"/>
                      <a:gd name="connsiteX24" fmla="*/ 218330 w 696773"/>
                      <a:gd name="connsiteY24" fmla="*/ 84995 h 494030"/>
                      <a:gd name="connsiteX25" fmla="*/ 230017 w 696773"/>
                      <a:gd name="connsiteY25" fmla="*/ 125367 h 494030"/>
                      <a:gd name="connsiteX26" fmla="*/ 224704 w 696773"/>
                      <a:gd name="connsiteY26" fmla="*/ 146616 h 494030"/>
                      <a:gd name="connsiteX27" fmla="*/ 214080 w 696773"/>
                      <a:gd name="connsiteY27" fmla="*/ 160427 h 494030"/>
                      <a:gd name="connsiteX28" fmla="*/ 190707 w 696773"/>
                      <a:gd name="connsiteY28" fmla="*/ 199737 h 494030"/>
                      <a:gd name="connsiteX29" fmla="*/ 181145 w 696773"/>
                      <a:gd name="connsiteY29" fmla="*/ 211955 h 494030"/>
                      <a:gd name="connsiteX30" fmla="*/ 163083 w 696773"/>
                      <a:gd name="connsiteY30" fmla="*/ 210362 h 494030"/>
                      <a:gd name="connsiteX31" fmla="*/ 160959 w 696773"/>
                      <a:gd name="connsiteY31" fmla="*/ 194956 h 494030"/>
                      <a:gd name="connsiteX32" fmla="*/ 161490 w 696773"/>
                      <a:gd name="connsiteY32" fmla="*/ 193894 h 494030"/>
                      <a:gd name="connsiteX33" fmla="*/ 163083 w 696773"/>
                      <a:gd name="connsiteY33" fmla="*/ 181676 h 494030"/>
                      <a:gd name="connsiteX34" fmla="*/ 163083 w 696773"/>
                      <a:gd name="connsiteY34" fmla="*/ 177426 h 494030"/>
                      <a:gd name="connsiteX35" fmla="*/ 173176 w 696773"/>
                      <a:gd name="connsiteY35" fmla="*/ 147678 h 494030"/>
                      <a:gd name="connsiteX36" fmla="*/ 177426 w 696773"/>
                      <a:gd name="connsiteY36" fmla="*/ 130679 h 494030"/>
                      <a:gd name="connsiteX37" fmla="*/ 176895 w 696773"/>
                      <a:gd name="connsiteY37" fmla="*/ 126429 h 494030"/>
                      <a:gd name="connsiteX38" fmla="*/ 157771 w 696773"/>
                      <a:gd name="connsiteY38" fmla="*/ 103587 h 494030"/>
                      <a:gd name="connsiteX39" fmla="*/ 96681 w 696773"/>
                      <a:gd name="connsiteY39" fmla="*/ 74902 h 494030"/>
                      <a:gd name="connsiteX40" fmla="*/ 25498 w 696773"/>
                      <a:gd name="connsiteY40" fmla="*/ 29217 h 494030"/>
                      <a:gd name="connsiteX41" fmla="*/ 21780 w 696773"/>
                      <a:gd name="connsiteY41" fmla="*/ 27092 h 494030"/>
                      <a:gd name="connsiteX42" fmla="*/ 20186 w 696773"/>
                      <a:gd name="connsiteY42" fmla="*/ 30811 h 494030"/>
                      <a:gd name="connsiteX43" fmla="*/ 19124 w 696773"/>
                      <a:gd name="connsiteY43" fmla="*/ 80214 h 494030"/>
                      <a:gd name="connsiteX44" fmla="*/ 21249 w 696773"/>
                      <a:gd name="connsiteY44" fmla="*/ 138116 h 494030"/>
                      <a:gd name="connsiteX45" fmla="*/ 22842 w 696773"/>
                      <a:gd name="connsiteY45" fmla="*/ 147678 h 494030"/>
                      <a:gd name="connsiteX46" fmla="*/ 23374 w 696773"/>
                      <a:gd name="connsiteY46" fmla="*/ 177426 h 494030"/>
                      <a:gd name="connsiteX47" fmla="*/ 20717 w 696773"/>
                      <a:gd name="connsiteY47" fmla="*/ 199206 h 494030"/>
                      <a:gd name="connsiteX48" fmla="*/ 20717 w 696773"/>
                      <a:gd name="connsiteY48" fmla="*/ 199737 h 494030"/>
                      <a:gd name="connsiteX49" fmla="*/ 33998 w 696773"/>
                      <a:gd name="connsiteY49" fmla="*/ 205581 h 494030"/>
                      <a:gd name="connsiteX50" fmla="*/ 37716 w 696773"/>
                      <a:gd name="connsiteY50" fmla="*/ 217799 h 494030"/>
                      <a:gd name="connsiteX51" fmla="*/ 19124 w 696773"/>
                      <a:gd name="connsiteY51" fmla="*/ 228423 h 494030"/>
                      <a:gd name="connsiteX52" fmla="*/ 17530 w 696773"/>
                      <a:gd name="connsiteY52" fmla="*/ 228423 h 494030"/>
                      <a:gd name="connsiteX53" fmla="*/ 14874 w 696773"/>
                      <a:gd name="connsiteY53" fmla="*/ 227892 h 494030"/>
                      <a:gd name="connsiteX54" fmla="*/ 14874 w 696773"/>
                      <a:gd name="connsiteY54" fmla="*/ 228954 h 494030"/>
                      <a:gd name="connsiteX55" fmla="*/ 14343 w 696773"/>
                      <a:gd name="connsiteY55" fmla="*/ 234798 h 494030"/>
                      <a:gd name="connsiteX56" fmla="*/ 26561 w 696773"/>
                      <a:gd name="connsiteY56" fmla="*/ 262952 h 494030"/>
                      <a:gd name="connsiteX57" fmla="*/ 25498 w 696773"/>
                      <a:gd name="connsiteY57" fmla="*/ 268795 h 494030"/>
                      <a:gd name="connsiteX58" fmla="*/ 7437 w 696773"/>
                      <a:gd name="connsiteY58" fmla="*/ 288450 h 494030"/>
                      <a:gd name="connsiteX59" fmla="*/ 1062 w 696773"/>
                      <a:gd name="connsiteY59" fmla="*/ 287388 h 494030"/>
                      <a:gd name="connsiteX60" fmla="*/ 0 w 696773"/>
                      <a:gd name="connsiteY60" fmla="*/ 294294 h 494030"/>
                      <a:gd name="connsiteX61" fmla="*/ 52059 w 696773"/>
                      <a:gd name="connsiteY61" fmla="*/ 325104 h 494030"/>
                      <a:gd name="connsiteX62" fmla="*/ 65871 w 696773"/>
                      <a:gd name="connsiteY62" fmla="*/ 332010 h 494030"/>
                      <a:gd name="connsiteX63" fmla="*/ 78089 w 696773"/>
                      <a:gd name="connsiteY63" fmla="*/ 337322 h 494030"/>
                      <a:gd name="connsiteX64" fmla="*/ 92432 w 696773"/>
                      <a:gd name="connsiteY64" fmla="*/ 376632 h 494030"/>
                      <a:gd name="connsiteX65" fmla="*/ 95088 w 696773"/>
                      <a:gd name="connsiteY65" fmla="*/ 413286 h 494030"/>
                      <a:gd name="connsiteX66" fmla="*/ 127492 w 696773"/>
                      <a:gd name="connsiteY66" fmla="*/ 429223 h 494030"/>
                      <a:gd name="connsiteX67" fmla="*/ 130148 w 696773"/>
                      <a:gd name="connsiteY67" fmla="*/ 429223 h 494030"/>
                      <a:gd name="connsiteX68" fmla="*/ 142897 w 696773"/>
                      <a:gd name="connsiteY68" fmla="*/ 429223 h 494030"/>
                      <a:gd name="connsiteX69" fmla="*/ 156178 w 696773"/>
                      <a:gd name="connsiteY69" fmla="*/ 429223 h 494030"/>
                      <a:gd name="connsiteX70" fmla="*/ 215674 w 696773"/>
                      <a:gd name="connsiteY70" fmla="*/ 437191 h 494030"/>
                      <a:gd name="connsiteX71" fmla="*/ 218330 w 696773"/>
                      <a:gd name="connsiteY71" fmla="*/ 438253 h 494030"/>
                      <a:gd name="connsiteX72" fmla="*/ 236922 w 696773"/>
                      <a:gd name="connsiteY72" fmla="*/ 448346 h 494030"/>
                      <a:gd name="connsiteX73" fmla="*/ 252328 w 696773"/>
                      <a:gd name="connsiteY73" fmla="*/ 448878 h 494030"/>
                      <a:gd name="connsiteX74" fmla="*/ 260827 w 696773"/>
                      <a:gd name="connsiteY74" fmla="*/ 446753 h 494030"/>
                      <a:gd name="connsiteX75" fmla="*/ 272514 w 696773"/>
                      <a:gd name="connsiteY75" fmla="*/ 445690 h 494030"/>
                      <a:gd name="connsiteX76" fmla="*/ 298012 w 696773"/>
                      <a:gd name="connsiteY76" fmla="*/ 459502 h 494030"/>
                      <a:gd name="connsiteX77" fmla="*/ 308637 w 696773"/>
                      <a:gd name="connsiteY77" fmla="*/ 460564 h 494030"/>
                      <a:gd name="connsiteX78" fmla="*/ 329885 w 696773"/>
                      <a:gd name="connsiteY78" fmla="*/ 457377 h 494030"/>
                      <a:gd name="connsiteX79" fmla="*/ 332010 w 696773"/>
                      <a:gd name="connsiteY79" fmla="*/ 455783 h 494030"/>
                      <a:gd name="connsiteX80" fmla="*/ 341041 w 696773"/>
                      <a:gd name="connsiteY80" fmla="*/ 450471 h 494030"/>
                      <a:gd name="connsiteX81" fmla="*/ 342103 w 696773"/>
                      <a:gd name="connsiteY81" fmla="*/ 450471 h 494030"/>
                      <a:gd name="connsiteX82" fmla="*/ 353259 w 696773"/>
                      <a:gd name="connsiteY82" fmla="*/ 451003 h 494030"/>
                      <a:gd name="connsiteX83" fmla="*/ 363883 w 696773"/>
                      <a:gd name="connsiteY83" fmla="*/ 450471 h 494030"/>
                      <a:gd name="connsiteX84" fmla="*/ 375039 w 696773"/>
                      <a:gd name="connsiteY84" fmla="*/ 449940 h 494030"/>
                      <a:gd name="connsiteX85" fmla="*/ 395756 w 696773"/>
                      <a:gd name="connsiteY85" fmla="*/ 452596 h 494030"/>
                      <a:gd name="connsiteX86" fmla="*/ 405318 w 696773"/>
                      <a:gd name="connsiteY86" fmla="*/ 454721 h 494030"/>
                      <a:gd name="connsiteX87" fmla="*/ 422848 w 696773"/>
                      <a:gd name="connsiteY87" fmla="*/ 460033 h 494030"/>
                      <a:gd name="connsiteX88" fmla="*/ 424442 w 696773"/>
                      <a:gd name="connsiteY88" fmla="*/ 460564 h 494030"/>
                      <a:gd name="connsiteX89" fmla="*/ 426567 w 696773"/>
                      <a:gd name="connsiteY89" fmla="*/ 459502 h 494030"/>
                      <a:gd name="connsiteX90" fmla="*/ 442503 w 696773"/>
                      <a:gd name="connsiteY90" fmla="*/ 450471 h 494030"/>
                      <a:gd name="connsiteX91" fmla="*/ 453659 w 696773"/>
                      <a:gd name="connsiteY91" fmla="*/ 452596 h 494030"/>
                      <a:gd name="connsiteX92" fmla="*/ 455783 w 696773"/>
                      <a:gd name="connsiteY92" fmla="*/ 453127 h 494030"/>
                      <a:gd name="connsiteX93" fmla="*/ 491906 w 696773"/>
                      <a:gd name="connsiteY93" fmla="*/ 462158 h 494030"/>
                      <a:gd name="connsiteX94" fmla="*/ 615679 w 696773"/>
                      <a:gd name="connsiteY94" fmla="*/ 492969 h 494030"/>
                      <a:gd name="connsiteX95" fmla="*/ 619929 w 696773"/>
                      <a:gd name="connsiteY95" fmla="*/ 494031 h 494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</a:cxnLst>
                    <a:rect l="l" t="t" r="r" b="b"/>
                    <a:pathLst>
                      <a:path w="696773" h="494030">
                        <a:moveTo>
                          <a:pt x="619929" y="494031"/>
                        </a:moveTo>
                        <a:cubicBezTo>
                          <a:pt x="619929" y="494031"/>
                          <a:pt x="620992" y="492969"/>
                          <a:pt x="621523" y="488188"/>
                        </a:cubicBezTo>
                        <a:lnTo>
                          <a:pt x="622054" y="485532"/>
                        </a:lnTo>
                        <a:cubicBezTo>
                          <a:pt x="623117" y="478095"/>
                          <a:pt x="624179" y="471720"/>
                          <a:pt x="621523" y="465345"/>
                        </a:cubicBezTo>
                        <a:cubicBezTo>
                          <a:pt x="617804" y="456846"/>
                          <a:pt x="621523" y="449940"/>
                          <a:pt x="624710" y="444097"/>
                        </a:cubicBezTo>
                        <a:cubicBezTo>
                          <a:pt x="626304" y="441441"/>
                          <a:pt x="627366" y="438785"/>
                          <a:pt x="627898" y="436660"/>
                        </a:cubicBezTo>
                        <a:cubicBezTo>
                          <a:pt x="631616" y="418598"/>
                          <a:pt x="635866" y="400537"/>
                          <a:pt x="640115" y="382476"/>
                        </a:cubicBezTo>
                        <a:cubicBezTo>
                          <a:pt x="643303" y="368664"/>
                          <a:pt x="646490" y="355384"/>
                          <a:pt x="649146" y="341572"/>
                        </a:cubicBezTo>
                        <a:cubicBezTo>
                          <a:pt x="664551" y="272514"/>
                          <a:pt x="679957" y="202925"/>
                          <a:pt x="695362" y="133866"/>
                        </a:cubicBezTo>
                        <a:cubicBezTo>
                          <a:pt x="695362" y="132804"/>
                          <a:pt x="695893" y="132273"/>
                          <a:pt x="695893" y="131210"/>
                        </a:cubicBezTo>
                        <a:cubicBezTo>
                          <a:pt x="696956" y="127492"/>
                          <a:pt x="696956" y="125367"/>
                          <a:pt x="696424" y="124305"/>
                        </a:cubicBezTo>
                        <a:cubicBezTo>
                          <a:pt x="686331" y="121649"/>
                          <a:pt x="676238" y="119524"/>
                          <a:pt x="666145" y="117399"/>
                        </a:cubicBezTo>
                        <a:cubicBezTo>
                          <a:pt x="643303" y="112087"/>
                          <a:pt x="619398" y="106243"/>
                          <a:pt x="596556" y="100400"/>
                        </a:cubicBezTo>
                        <a:cubicBezTo>
                          <a:pt x="506249" y="77026"/>
                          <a:pt x="415942" y="53122"/>
                          <a:pt x="325636" y="29217"/>
                        </a:cubicBezTo>
                        <a:lnTo>
                          <a:pt x="221517" y="1594"/>
                        </a:lnTo>
                        <a:cubicBezTo>
                          <a:pt x="220986" y="1594"/>
                          <a:pt x="219924" y="1062"/>
                          <a:pt x="218861" y="1062"/>
                        </a:cubicBezTo>
                        <a:cubicBezTo>
                          <a:pt x="217799" y="531"/>
                          <a:pt x="216736" y="531"/>
                          <a:pt x="215674" y="0"/>
                        </a:cubicBezTo>
                        <a:cubicBezTo>
                          <a:pt x="215674" y="2656"/>
                          <a:pt x="215143" y="5312"/>
                          <a:pt x="214611" y="7968"/>
                        </a:cubicBezTo>
                        <a:cubicBezTo>
                          <a:pt x="214080" y="10624"/>
                          <a:pt x="213018" y="14343"/>
                          <a:pt x="214080" y="15405"/>
                        </a:cubicBezTo>
                        <a:cubicBezTo>
                          <a:pt x="214080" y="15936"/>
                          <a:pt x="215143" y="16468"/>
                          <a:pt x="218330" y="17530"/>
                        </a:cubicBezTo>
                        <a:cubicBezTo>
                          <a:pt x="227361" y="19124"/>
                          <a:pt x="231079" y="24436"/>
                          <a:pt x="231079" y="33998"/>
                        </a:cubicBezTo>
                        <a:cubicBezTo>
                          <a:pt x="230548" y="46216"/>
                          <a:pt x="224173" y="57371"/>
                          <a:pt x="214080" y="63215"/>
                        </a:cubicBezTo>
                        <a:cubicBezTo>
                          <a:pt x="211955" y="64277"/>
                          <a:pt x="211424" y="65340"/>
                          <a:pt x="211424" y="65340"/>
                        </a:cubicBezTo>
                        <a:cubicBezTo>
                          <a:pt x="211424" y="65340"/>
                          <a:pt x="211955" y="66933"/>
                          <a:pt x="212486" y="68527"/>
                        </a:cubicBezTo>
                        <a:cubicBezTo>
                          <a:pt x="214080" y="73839"/>
                          <a:pt x="216205" y="79151"/>
                          <a:pt x="218330" y="84995"/>
                        </a:cubicBezTo>
                        <a:cubicBezTo>
                          <a:pt x="223111" y="97744"/>
                          <a:pt x="227892" y="111024"/>
                          <a:pt x="230017" y="125367"/>
                        </a:cubicBezTo>
                        <a:cubicBezTo>
                          <a:pt x="231079" y="133866"/>
                          <a:pt x="229485" y="139710"/>
                          <a:pt x="224704" y="146616"/>
                        </a:cubicBezTo>
                        <a:cubicBezTo>
                          <a:pt x="221517" y="151397"/>
                          <a:pt x="217799" y="156178"/>
                          <a:pt x="214080" y="160427"/>
                        </a:cubicBezTo>
                        <a:cubicBezTo>
                          <a:pt x="203987" y="173176"/>
                          <a:pt x="194956" y="184863"/>
                          <a:pt x="190707" y="199737"/>
                        </a:cubicBezTo>
                        <a:cubicBezTo>
                          <a:pt x="189113" y="205049"/>
                          <a:pt x="185926" y="209299"/>
                          <a:pt x="181145" y="211955"/>
                        </a:cubicBezTo>
                        <a:cubicBezTo>
                          <a:pt x="175833" y="215143"/>
                          <a:pt x="169458" y="214611"/>
                          <a:pt x="163083" y="210362"/>
                        </a:cubicBezTo>
                        <a:cubicBezTo>
                          <a:pt x="159365" y="207706"/>
                          <a:pt x="155646" y="202925"/>
                          <a:pt x="160959" y="194956"/>
                        </a:cubicBezTo>
                        <a:lnTo>
                          <a:pt x="161490" y="193894"/>
                        </a:lnTo>
                        <a:cubicBezTo>
                          <a:pt x="163615" y="190175"/>
                          <a:pt x="163083" y="186457"/>
                          <a:pt x="163083" y="181676"/>
                        </a:cubicBezTo>
                        <a:cubicBezTo>
                          <a:pt x="163083" y="180082"/>
                          <a:pt x="163083" y="179020"/>
                          <a:pt x="163083" y="177426"/>
                        </a:cubicBezTo>
                        <a:cubicBezTo>
                          <a:pt x="163083" y="165208"/>
                          <a:pt x="166271" y="155115"/>
                          <a:pt x="173176" y="147678"/>
                        </a:cubicBezTo>
                        <a:cubicBezTo>
                          <a:pt x="177426" y="142897"/>
                          <a:pt x="178489" y="138116"/>
                          <a:pt x="177426" y="130679"/>
                        </a:cubicBezTo>
                        <a:cubicBezTo>
                          <a:pt x="177426" y="129086"/>
                          <a:pt x="176895" y="128023"/>
                          <a:pt x="176895" y="126429"/>
                        </a:cubicBezTo>
                        <a:cubicBezTo>
                          <a:pt x="174770" y="113149"/>
                          <a:pt x="174239" y="107306"/>
                          <a:pt x="157771" y="103587"/>
                        </a:cubicBezTo>
                        <a:cubicBezTo>
                          <a:pt x="136523" y="98275"/>
                          <a:pt x="114211" y="85526"/>
                          <a:pt x="96681" y="74902"/>
                        </a:cubicBezTo>
                        <a:cubicBezTo>
                          <a:pt x="71183" y="59496"/>
                          <a:pt x="47809" y="44622"/>
                          <a:pt x="25498" y="29217"/>
                        </a:cubicBezTo>
                        <a:cubicBezTo>
                          <a:pt x="23374" y="28154"/>
                          <a:pt x="22311" y="27623"/>
                          <a:pt x="21780" y="27092"/>
                        </a:cubicBezTo>
                        <a:cubicBezTo>
                          <a:pt x="21249" y="27623"/>
                          <a:pt x="20717" y="28686"/>
                          <a:pt x="20186" y="30811"/>
                        </a:cubicBezTo>
                        <a:cubicBezTo>
                          <a:pt x="14343" y="48341"/>
                          <a:pt x="13812" y="64277"/>
                          <a:pt x="19124" y="80214"/>
                        </a:cubicBezTo>
                        <a:cubicBezTo>
                          <a:pt x="24967" y="97213"/>
                          <a:pt x="29217" y="116868"/>
                          <a:pt x="21249" y="138116"/>
                        </a:cubicBezTo>
                        <a:cubicBezTo>
                          <a:pt x="20186" y="140241"/>
                          <a:pt x="20717" y="142897"/>
                          <a:pt x="22842" y="147678"/>
                        </a:cubicBezTo>
                        <a:cubicBezTo>
                          <a:pt x="27623" y="157240"/>
                          <a:pt x="27623" y="167333"/>
                          <a:pt x="23374" y="177426"/>
                        </a:cubicBezTo>
                        <a:cubicBezTo>
                          <a:pt x="20717" y="183801"/>
                          <a:pt x="20186" y="190707"/>
                          <a:pt x="20717" y="199206"/>
                        </a:cubicBezTo>
                        <a:cubicBezTo>
                          <a:pt x="20717" y="199206"/>
                          <a:pt x="20717" y="199737"/>
                          <a:pt x="20717" y="199737"/>
                        </a:cubicBezTo>
                        <a:cubicBezTo>
                          <a:pt x="26030" y="199737"/>
                          <a:pt x="30811" y="201862"/>
                          <a:pt x="33998" y="205581"/>
                        </a:cubicBezTo>
                        <a:cubicBezTo>
                          <a:pt x="37185" y="209299"/>
                          <a:pt x="38248" y="213549"/>
                          <a:pt x="37716" y="217799"/>
                        </a:cubicBezTo>
                        <a:cubicBezTo>
                          <a:pt x="36123" y="227361"/>
                          <a:pt x="25498" y="227892"/>
                          <a:pt x="19124" y="228423"/>
                        </a:cubicBezTo>
                        <a:lnTo>
                          <a:pt x="17530" y="228423"/>
                        </a:lnTo>
                        <a:cubicBezTo>
                          <a:pt x="16468" y="228423"/>
                          <a:pt x="15405" y="228423"/>
                          <a:pt x="14874" y="227892"/>
                        </a:cubicBezTo>
                        <a:cubicBezTo>
                          <a:pt x="14874" y="227892"/>
                          <a:pt x="14874" y="228423"/>
                          <a:pt x="14874" y="228954"/>
                        </a:cubicBezTo>
                        <a:cubicBezTo>
                          <a:pt x="14874" y="230548"/>
                          <a:pt x="14343" y="233204"/>
                          <a:pt x="14343" y="234798"/>
                        </a:cubicBezTo>
                        <a:cubicBezTo>
                          <a:pt x="31873" y="241172"/>
                          <a:pt x="28686" y="254453"/>
                          <a:pt x="26561" y="262952"/>
                        </a:cubicBezTo>
                        <a:cubicBezTo>
                          <a:pt x="26030" y="265077"/>
                          <a:pt x="25498" y="266670"/>
                          <a:pt x="25498" y="268795"/>
                        </a:cubicBezTo>
                        <a:cubicBezTo>
                          <a:pt x="23905" y="280482"/>
                          <a:pt x="16468" y="288450"/>
                          <a:pt x="7437" y="288450"/>
                        </a:cubicBezTo>
                        <a:cubicBezTo>
                          <a:pt x="5312" y="288450"/>
                          <a:pt x="3187" y="287919"/>
                          <a:pt x="1062" y="287388"/>
                        </a:cubicBezTo>
                        <a:cubicBezTo>
                          <a:pt x="531" y="289513"/>
                          <a:pt x="0" y="292169"/>
                          <a:pt x="0" y="294294"/>
                        </a:cubicBezTo>
                        <a:cubicBezTo>
                          <a:pt x="19655" y="300668"/>
                          <a:pt x="37185" y="311293"/>
                          <a:pt x="52059" y="325104"/>
                        </a:cubicBezTo>
                        <a:cubicBezTo>
                          <a:pt x="55778" y="328292"/>
                          <a:pt x="60559" y="330416"/>
                          <a:pt x="65871" y="332010"/>
                        </a:cubicBezTo>
                        <a:cubicBezTo>
                          <a:pt x="70121" y="333604"/>
                          <a:pt x="73839" y="334666"/>
                          <a:pt x="78089" y="337322"/>
                        </a:cubicBezTo>
                        <a:cubicBezTo>
                          <a:pt x="91900" y="345290"/>
                          <a:pt x="97744" y="362821"/>
                          <a:pt x="92432" y="376632"/>
                        </a:cubicBezTo>
                        <a:cubicBezTo>
                          <a:pt x="87119" y="389381"/>
                          <a:pt x="88182" y="402662"/>
                          <a:pt x="95088" y="413286"/>
                        </a:cubicBezTo>
                        <a:cubicBezTo>
                          <a:pt x="101994" y="423379"/>
                          <a:pt x="113680" y="429223"/>
                          <a:pt x="127492" y="429223"/>
                        </a:cubicBezTo>
                        <a:lnTo>
                          <a:pt x="130148" y="429223"/>
                        </a:lnTo>
                        <a:cubicBezTo>
                          <a:pt x="134398" y="429223"/>
                          <a:pt x="138647" y="429223"/>
                          <a:pt x="142897" y="429223"/>
                        </a:cubicBezTo>
                        <a:cubicBezTo>
                          <a:pt x="147147" y="429223"/>
                          <a:pt x="151397" y="429223"/>
                          <a:pt x="156178" y="429223"/>
                        </a:cubicBezTo>
                        <a:cubicBezTo>
                          <a:pt x="175301" y="429223"/>
                          <a:pt x="196019" y="430285"/>
                          <a:pt x="215674" y="437191"/>
                        </a:cubicBezTo>
                        <a:lnTo>
                          <a:pt x="218330" y="438253"/>
                        </a:lnTo>
                        <a:cubicBezTo>
                          <a:pt x="224704" y="440378"/>
                          <a:pt x="231079" y="442503"/>
                          <a:pt x="236922" y="448346"/>
                        </a:cubicBezTo>
                        <a:cubicBezTo>
                          <a:pt x="240641" y="452065"/>
                          <a:pt x="245953" y="451003"/>
                          <a:pt x="252328" y="448878"/>
                        </a:cubicBezTo>
                        <a:cubicBezTo>
                          <a:pt x="254984" y="448346"/>
                          <a:pt x="258171" y="447284"/>
                          <a:pt x="260827" y="446753"/>
                        </a:cubicBezTo>
                        <a:cubicBezTo>
                          <a:pt x="264546" y="446222"/>
                          <a:pt x="268795" y="445690"/>
                          <a:pt x="272514" y="445690"/>
                        </a:cubicBezTo>
                        <a:cubicBezTo>
                          <a:pt x="280482" y="445690"/>
                          <a:pt x="290575" y="447284"/>
                          <a:pt x="298012" y="459502"/>
                        </a:cubicBezTo>
                        <a:cubicBezTo>
                          <a:pt x="299075" y="460033"/>
                          <a:pt x="302262" y="460564"/>
                          <a:pt x="308637" y="460564"/>
                        </a:cubicBezTo>
                        <a:cubicBezTo>
                          <a:pt x="318730" y="460564"/>
                          <a:pt x="327760" y="458440"/>
                          <a:pt x="329885" y="457377"/>
                        </a:cubicBezTo>
                        <a:cubicBezTo>
                          <a:pt x="330417" y="456846"/>
                          <a:pt x="331479" y="456315"/>
                          <a:pt x="332010" y="455783"/>
                        </a:cubicBezTo>
                        <a:cubicBezTo>
                          <a:pt x="334666" y="453127"/>
                          <a:pt x="337322" y="450471"/>
                          <a:pt x="341041" y="450471"/>
                        </a:cubicBezTo>
                        <a:lnTo>
                          <a:pt x="342103" y="450471"/>
                        </a:lnTo>
                        <a:cubicBezTo>
                          <a:pt x="345290" y="451003"/>
                          <a:pt x="349009" y="451003"/>
                          <a:pt x="353259" y="451003"/>
                        </a:cubicBezTo>
                        <a:cubicBezTo>
                          <a:pt x="356977" y="451003"/>
                          <a:pt x="360696" y="451003"/>
                          <a:pt x="363883" y="450471"/>
                        </a:cubicBezTo>
                        <a:cubicBezTo>
                          <a:pt x="367602" y="450471"/>
                          <a:pt x="371320" y="449940"/>
                          <a:pt x="375039" y="449940"/>
                        </a:cubicBezTo>
                        <a:cubicBezTo>
                          <a:pt x="383007" y="449940"/>
                          <a:pt x="389913" y="451003"/>
                          <a:pt x="395756" y="452596"/>
                        </a:cubicBezTo>
                        <a:cubicBezTo>
                          <a:pt x="398943" y="453659"/>
                          <a:pt x="401599" y="454190"/>
                          <a:pt x="405318" y="454721"/>
                        </a:cubicBezTo>
                        <a:cubicBezTo>
                          <a:pt x="411161" y="455783"/>
                          <a:pt x="417005" y="456846"/>
                          <a:pt x="422848" y="460033"/>
                        </a:cubicBezTo>
                        <a:cubicBezTo>
                          <a:pt x="423379" y="460033"/>
                          <a:pt x="423910" y="460564"/>
                          <a:pt x="424442" y="460564"/>
                        </a:cubicBezTo>
                        <a:cubicBezTo>
                          <a:pt x="424973" y="460564"/>
                          <a:pt x="426035" y="460564"/>
                          <a:pt x="426567" y="459502"/>
                        </a:cubicBezTo>
                        <a:cubicBezTo>
                          <a:pt x="430285" y="453659"/>
                          <a:pt x="435597" y="450471"/>
                          <a:pt x="442503" y="450471"/>
                        </a:cubicBezTo>
                        <a:cubicBezTo>
                          <a:pt x="446222" y="450471"/>
                          <a:pt x="449940" y="451534"/>
                          <a:pt x="453659" y="452596"/>
                        </a:cubicBezTo>
                        <a:lnTo>
                          <a:pt x="455783" y="453127"/>
                        </a:lnTo>
                        <a:lnTo>
                          <a:pt x="491906" y="462158"/>
                        </a:lnTo>
                        <a:cubicBezTo>
                          <a:pt x="532810" y="472251"/>
                          <a:pt x="574776" y="482344"/>
                          <a:pt x="615679" y="492969"/>
                        </a:cubicBezTo>
                        <a:cubicBezTo>
                          <a:pt x="617273" y="494031"/>
                          <a:pt x="619929" y="494031"/>
                          <a:pt x="619929" y="4940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BE315C7C-4FF3-2CE1-EB72-52C98C86DC8C}"/>
                      </a:ext>
                    </a:extLst>
                  </p:cNvPr>
                  <p:cNvSpPr/>
                  <p:nvPr/>
                </p:nvSpPr>
                <p:spPr>
                  <a:xfrm>
                    <a:off x="2685086" y="7422230"/>
                    <a:ext cx="214774" cy="135851"/>
                  </a:xfrm>
                  <a:custGeom>
                    <a:avLst/>
                    <a:gdLst>
                      <a:gd name="connsiteX0" fmla="*/ 43626 w 602996"/>
                      <a:gd name="connsiteY0" fmla="*/ 376101 h 381413"/>
                      <a:gd name="connsiteX1" fmla="*/ 47876 w 602996"/>
                      <a:gd name="connsiteY1" fmla="*/ 381413 h 381413"/>
                      <a:gd name="connsiteX2" fmla="*/ 53188 w 602996"/>
                      <a:gd name="connsiteY2" fmla="*/ 380882 h 381413"/>
                      <a:gd name="connsiteX3" fmla="*/ 93560 w 602996"/>
                      <a:gd name="connsiteY3" fmla="*/ 374507 h 381413"/>
                      <a:gd name="connsiteX4" fmla="*/ 183867 w 602996"/>
                      <a:gd name="connsiteY4" fmla="*/ 359633 h 381413"/>
                      <a:gd name="connsiteX5" fmla="*/ 440444 w 602996"/>
                      <a:gd name="connsiteY5" fmla="*/ 309168 h 381413"/>
                      <a:gd name="connsiteX6" fmla="*/ 497816 w 602996"/>
                      <a:gd name="connsiteY6" fmla="*/ 301731 h 381413"/>
                      <a:gd name="connsiteX7" fmla="*/ 506846 w 602996"/>
                      <a:gd name="connsiteY7" fmla="*/ 300668 h 381413"/>
                      <a:gd name="connsiteX8" fmla="*/ 515346 w 602996"/>
                      <a:gd name="connsiteY8" fmla="*/ 293231 h 381413"/>
                      <a:gd name="connsiteX9" fmla="*/ 537126 w 602996"/>
                      <a:gd name="connsiteY9" fmla="*/ 274107 h 381413"/>
                      <a:gd name="connsiteX10" fmla="*/ 573249 w 602996"/>
                      <a:gd name="connsiteY10" fmla="*/ 258702 h 381413"/>
                      <a:gd name="connsiteX11" fmla="*/ 573780 w 602996"/>
                      <a:gd name="connsiteY11" fmla="*/ 258702 h 381413"/>
                      <a:gd name="connsiteX12" fmla="*/ 602996 w 602996"/>
                      <a:gd name="connsiteY12" fmla="*/ 220986 h 381413"/>
                      <a:gd name="connsiteX13" fmla="*/ 592904 w 602996"/>
                      <a:gd name="connsiteY13" fmla="*/ 212486 h 381413"/>
                      <a:gd name="connsiteX14" fmla="*/ 575374 w 602996"/>
                      <a:gd name="connsiteY14" fmla="*/ 201331 h 381413"/>
                      <a:gd name="connsiteX15" fmla="*/ 569530 w 602996"/>
                      <a:gd name="connsiteY15" fmla="*/ 197612 h 381413"/>
                      <a:gd name="connsiteX16" fmla="*/ 568467 w 602996"/>
                      <a:gd name="connsiteY16" fmla="*/ 192831 h 381413"/>
                      <a:gd name="connsiteX17" fmla="*/ 567936 w 602996"/>
                      <a:gd name="connsiteY17" fmla="*/ 186988 h 381413"/>
                      <a:gd name="connsiteX18" fmla="*/ 562624 w 602996"/>
                      <a:gd name="connsiteY18" fmla="*/ 185926 h 381413"/>
                      <a:gd name="connsiteX19" fmla="*/ 559968 w 602996"/>
                      <a:gd name="connsiteY19" fmla="*/ 185926 h 381413"/>
                      <a:gd name="connsiteX20" fmla="*/ 555187 w 602996"/>
                      <a:gd name="connsiteY20" fmla="*/ 185926 h 381413"/>
                      <a:gd name="connsiteX21" fmla="*/ 546688 w 602996"/>
                      <a:gd name="connsiteY21" fmla="*/ 180613 h 381413"/>
                      <a:gd name="connsiteX22" fmla="*/ 547751 w 602996"/>
                      <a:gd name="connsiteY22" fmla="*/ 174239 h 381413"/>
                      <a:gd name="connsiteX23" fmla="*/ 547751 w 602996"/>
                      <a:gd name="connsiteY23" fmla="*/ 163083 h 381413"/>
                      <a:gd name="connsiteX24" fmla="*/ 550938 w 602996"/>
                      <a:gd name="connsiteY24" fmla="*/ 140772 h 381413"/>
                      <a:gd name="connsiteX25" fmla="*/ 547219 w 602996"/>
                      <a:gd name="connsiteY25" fmla="*/ 131210 h 381413"/>
                      <a:gd name="connsiteX26" fmla="*/ 539782 w 602996"/>
                      <a:gd name="connsiteY26" fmla="*/ 116336 h 381413"/>
                      <a:gd name="connsiteX27" fmla="*/ 550407 w 602996"/>
                      <a:gd name="connsiteY27" fmla="*/ 104118 h 381413"/>
                      <a:gd name="connsiteX28" fmla="*/ 559437 w 602996"/>
                      <a:gd name="connsiteY28" fmla="*/ 89775 h 381413"/>
                      <a:gd name="connsiteX29" fmla="*/ 560499 w 602996"/>
                      <a:gd name="connsiteY29" fmla="*/ 84995 h 381413"/>
                      <a:gd name="connsiteX30" fmla="*/ 563687 w 602996"/>
                      <a:gd name="connsiteY30" fmla="*/ 77026 h 381413"/>
                      <a:gd name="connsiteX31" fmla="*/ 566874 w 602996"/>
                      <a:gd name="connsiteY31" fmla="*/ 65340 h 381413"/>
                      <a:gd name="connsiteX32" fmla="*/ 558906 w 602996"/>
                      <a:gd name="connsiteY32" fmla="*/ 63215 h 381413"/>
                      <a:gd name="connsiteX33" fmla="*/ 547751 w 602996"/>
                      <a:gd name="connsiteY33" fmla="*/ 61090 h 381413"/>
                      <a:gd name="connsiteX34" fmla="*/ 538719 w 602996"/>
                      <a:gd name="connsiteY34" fmla="*/ 53122 h 381413"/>
                      <a:gd name="connsiteX35" fmla="*/ 510034 w 602996"/>
                      <a:gd name="connsiteY35" fmla="*/ 19124 h 381413"/>
                      <a:gd name="connsiteX36" fmla="*/ 505253 w 602996"/>
                      <a:gd name="connsiteY36" fmla="*/ 14343 h 381413"/>
                      <a:gd name="connsiteX37" fmla="*/ 499941 w 602996"/>
                      <a:gd name="connsiteY37" fmla="*/ 9562 h 381413"/>
                      <a:gd name="connsiteX38" fmla="*/ 491973 w 602996"/>
                      <a:gd name="connsiteY38" fmla="*/ 0 h 381413"/>
                      <a:gd name="connsiteX39" fmla="*/ 481880 w 602996"/>
                      <a:gd name="connsiteY39" fmla="*/ 2125 h 381413"/>
                      <a:gd name="connsiteX40" fmla="*/ 474442 w 602996"/>
                      <a:gd name="connsiteY40" fmla="*/ 4250 h 381413"/>
                      <a:gd name="connsiteX41" fmla="*/ 76030 w 602996"/>
                      <a:gd name="connsiteY41" fmla="*/ 84995 h 381413"/>
                      <a:gd name="connsiteX42" fmla="*/ 68593 w 602996"/>
                      <a:gd name="connsiteY42" fmla="*/ 86057 h 381413"/>
                      <a:gd name="connsiteX43" fmla="*/ 53188 w 602996"/>
                      <a:gd name="connsiteY43" fmla="*/ 70120 h 381413"/>
                      <a:gd name="connsiteX44" fmla="*/ 50532 w 602996"/>
                      <a:gd name="connsiteY44" fmla="*/ 59496 h 381413"/>
                      <a:gd name="connsiteX45" fmla="*/ 50001 w 602996"/>
                      <a:gd name="connsiteY45" fmla="*/ 57903 h 381413"/>
                      <a:gd name="connsiteX46" fmla="*/ 47345 w 602996"/>
                      <a:gd name="connsiteY46" fmla="*/ 61090 h 381413"/>
                      <a:gd name="connsiteX47" fmla="*/ 43095 w 602996"/>
                      <a:gd name="connsiteY47" fmla="*/ 66402 h 381413"/>
                      <a:gd name="connsiteX48" fmla="*/ 30877 w 602996"/>
                      <a:gd name="connsiteY48" fmla="*/ 75964 h 381413"/>
                      <a:gd name="connsiteX49" fmla="*/ 27690 w 602996"/>
                      <a:gd name="connsiteY49" fmla="*/ 75433 h 381413"/>
                      <a:gd name="connsiteX50" fmla="*/ 14940 w 602996"/>
                      <a:gd name="connsiteY50" fmla="*/ 80214 h 381413"/>
                      <a:gd name="connsiteX51" fmla="*/ 8566 w 602996"/>
                      <a:gd name="connsiteY51" fmla="*/ 86057 h 381413"/>
                      <a:gd name="connsiteX52" fmla="*/ 2723 w 602996"/>
                      <a:gd name="connsiteY52" fmla="*/ 126429 h 381413"/>
                      <a:gd name="connsiteX53" fmla="*/ 4847 w 602996"/>
                      <a:gd name="connsiteY53" fmla="*/ 137054 h 381413"/>
                      <a:gd name="connsiteX54" fmla="*/ 43626 w 602996"/>
                      <a:gd name="connsiteY54" fmla="*/ 376101 h 38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602996" h="381413">
                        <a:moveTo>
                          <a:pt x="43626" y="376101"/>
                        </a:moveTo>
                        <a:cubicBezTo>
                          <a:pt x="44688" y="381413"/>
                          <a:pt x="46282" y="381413"/>
                          <a:pt x="47876" y="381413"/>
                        </a:cubicBezTo>
                        <a:cubicBezTo>
                          <a:pt x="49470" y="381413"/>
                          <a:pt x="51063" y="380882"/>
                          <a:pt x="53188" y="380882"/>
                        </a:cubicBezTo>
                        <a:cubicBezTo>
                          <a:pt x="66469" y="378757"/>
                          <a:pt x="79749" y="376632"/>
                          <a:pt x="93560" y="374507"/>
                        </a:cubicBezTo>
                        <a:cubicBezTo>
                          <a:pt x="123309" y="370258"/>
                          <a:pt x="153588" y="365477"/>
                          <a:pt x="183867" y="359633"/>
                        </a:cubicBezTo>
                        <a:cubicBezTo>
                          <a:pt x="279486" y="340509"/>
                          <a:pt x="359168" y="324573"/>
                          <a:pt x="440444" y="309168"/>
                        </a:cubicBezTo>
                        <a:cubicBezTo>
                          <a:pt x="459568" y="305449"/>
                          <a:pt x="478692" y="303324"/>
                          <a:pt x="497816" y="301731"/>
                        </a:cubicBezTo>
                        <a:lnTo>
                          <a:pt x="506846" y="300668"/>
                        </a:lnTo>
                        <a:cubicBezTo>
                          <a:pt x="513753" y="300137"/>
                          <a:pt x="514815" y="298543"/>
                          <a:pt x="515346" y="293231"/>
                        </a:cubicBezTo>
                        <a:cubicBezTo>
                          <a:pt x="516940" y="281013"/>
                          <a:pt x="524908" y="274107"/>
                          <a:pt x="537126" y="274107"/>
                        </a:cubicBezTo>
                        <a:cubicBezTo>
                          <a:pt x="550938" y="274107"/>
                          <a:pt x="562093" y="266670"/>
                          <a:pt x="573249" y="258702"/>
                        </a:cubicBezTo>
                        <a:lnTo>
                          <a:pt x="573780" y="258702"/>
                        </a:lnTo>
                        <a:cubicBezTo>
                          <a:pt x="576436" y="238516"/>
                          <a:pt x="589716" y="227892"/>
                          <a:pt x="602996" y="220986"/>
                        </a:cubicBezTo>
                        <a:cubicBezTo>
                          <a:pt x="599278" y="218330"/>
                          <a:pt x="596091" y="215143"/>
                          <a:pt x="592904" y="212486"/>
                        </a:cubicBezTo>
                        <a:cubicBezTo>
                          <a:pt x="587060" y="207174"/>
                          <a:pt x="582280" y="202393"/>
                          <a:pt x="575374" y="201331"/>
                        </a:cubicBezTo>
                        <a:cubicBezTo>
                          <a:pt x="572717" y="200800"/>
                          <a:pt x="570592" y="199206"/>
                          <a:pt x="569530" y="197612"/>
                        </a:cubicBezTo>
                        <a:cubicBezTo>
                          <a:pt x="567936" y="196019"/>
                          <a:pt x="567936" y="193894"/>
                          <a:pt x="568467" y="192831"/>
                        </a:cubicBezTo>
                        <a:cubicBezTo>
                          <a:pt x="568999" y="189113"/>
                          <a:pt x="568467" y="187519"/>
                          <a:pt x="567936" y="186988"/>
                        </a:cubicBezTo>
                        <a:cubicBezTo>
                          <a:pt x="567405" y="186457"/>
                          <a:pt x="566343" y="185926"/>
                          <a:pt x="562624" y="185926"/>
                        </a:cubicBezTo>
                        <a:cubicBezTo>
                          <a:pt x="561562" y="185926"/>
                          <a:pt x="561031" y="185926"/>
                          <a:pt x="559968" y="185926"/>
                        </a:cubicBezTo>
                        <a:cubicBezTo>
                          <a:pt x="558375" y="185926"/>
                          <a:pt x="556781" y="185926"/>
                          <a:pt x="555187" y="185926"/>
                        </a:cubicBezTo>
                        <a:cubicBezTo>
                          <a:pt x="552000" y="185926"/>
                          <a:pt x="548282" y="183801"/>
                          <a:pt x="546688" y="180613"/>
                        </a:cubicBezTo>
                        <a:cubicBezTo>
                          <a:pt x="545626" y="178488"/>
                          <a:pt x="546157" y="175832"/>
                          <a:pt x="547751" y="174239"/>
                        </a:cubicBezTo>
                        <a:cubicBezTo>
                          <a:pt x="549875" y="171583"/>
                          <a:pt x="549344" y="168927"/>
                          <a:pt x="547751" y="163083"/>
                        </a:cubicBezTo>
                        <a:cubicBezTo>
                          <a:pt x="546157" y="156709"/>
                          <a:pt x="544032" y="148741"/>
                          <a:pt x="550938" y="140772"/>
                        </a:cubicBezTo>
                        <a:cubicBezTo>
                          <a:pt x="552531" y="138647"/>
                          <a:pt x="550938" y="134398"/>
                          <a:pt x="547219" y="131210"/>
                        </a:cubicBezTo>
                        <a:cubicBezTo>
                          <a:pt x="541907" y="126429"/>
                          <a:pt x="539251" y="121117"/>
                          <a:pt x="539782" y="116336"/>
                        </a:cubicBezTo>
                        <a:cubicBezTo>
                          <a:pt x="540313" y="111555"/>
                          <a:pt x="544032" y="107306"/>
                          <a:pt x="550407" y="104118"/>
                        </a:cubicBezTo>
                        <a:cubicBezTo>
                          <a:pt x="555719" y="101462"/>
                          <a:pt x="558375" y="97212"/>
                          <a:pt x="559437" y="89775"/>
                        </a:cubicBezTo>
                        <a:cubicBezTo>
                          <a:pt x="559437" y="88182"/>
                          <a:pt x="559968" y="86588"/>
                          <a:pt x="560499" y="84995"/>
                        </a:cubicBezTo>
                        <a:cubicBezTo>
                          <a:pt x="561562" y="82339"/>
                          <a:pt x="562624" y="79682"/>
                          <a:pt x="563687" y="77026"/>
                        </a:cubicBezTo>
                        <a:cubicBezTo>
                          <a:pt x="565811" y="72777"/>
                          <a:pt x="567936" y="67996"/>
                          <a:pt x="566874" y="65340"/>
                        </a:cubicBezTo>
                        <a:cubicBezTo>
                          <a:pt x="566343" y="64277"/>
                          <a:pt x="564218" y="63746"/>
                          <a:pt x="558906" y="63215"/>
                        </a:cubicBezTo>
                        <a:cubicBezTo>
                          <a:pt x="555187" y="62683"/>
                          <a:pt x="551469" y="62683"/>
                          <a:pt x="547751" y="61090"/>
                        </a:cubicBezTo>
                        <a:cubicBezTo>
                          <a:pt x="543501" y="59496"/>
                          <a:pt x="540844" y="56840"/>
                          <a:pt x="538719" y="53122"/>
                        </a:cubicBezTo>
                        <a:cubicBezTo>
                          <a:pt x="531282" y="40372"/>
                          <a:pt x="521190" y="30279"/>
                          <a:pt x="510034" y="19124"/>
                        </a:cubicBezTo>
                        <a:cubicBezTo>
                          <a:pt x="508440" y="17530"/>
                          <a:pt x="506846" y="15936"/>
                          <a:pt x="505253" y="14343"/>
                        </a:cubicBezTo>
                        <a:cubicBezTo>
                          <a:pt x="503659" y="13811"/>
                          <a:pt x="500472" y="12749"/>
                          <a:pt x="499941" y="9562"/>
                        </a:cubicBezTo>
                        <a:cubicBezTo>
                          <a:pt x="497816" y="0"/>
                          <a:pt x="494097" y="0"/>
                          <a:pt x="491973" y="0"/>
                        </a:cubicBezTo>
                        <a:cubicBezTo>
                          <a:pt x="488785" y="0"/>
                          <a:pt x="485067" y="1062"/>
                          <a:pt x="481880" y="2125"/>
                        </a:cubicBezTo>
                        <a:cubicBezTo>
                          <a:pt x="479223" y="2656"/>
                          <a:pt x="477099" y="3718"/>
                          <a:pt x="474442" y="4250"/>
                        </a:cubicBezTo>
                        <a:cubicBezTo>
                          <a:pt x="333670" y="32404"/>
                          <a:pt x="202991" y="58965"/>
                          <a:pt x="76030" y="84995"/>
                        </a:cubicBezTo>
                        <a:cubicBezTo>
                          <a:pt x="72843" y="85526"/>
                          <a:pt x="70718" y="86057"/>
                          <a:pt x="68593" y="86057"/>
                        </a:cubicBezTo>
                        <a:cubicBezTo>
                          <a:pt x="55313" y="86057"/>
                          <a:pt x="53719" y="74370"/>
                          <a:pt x="53188" y="70120"/>
                        </a:cubicBezTo>
                        <a:cubicBezTo>
                          <a:pt x="52657" y="66933"/>
                          <a:pt x="51595" y="63215"/>
                          <a:pt x="50532" y="59496"/>
                        </a:cubicBezTo>
                        <a:cubicBezTo>
                          <a:pt x="50532" y="58965"/>
                          <a:pt x="50001" y="58434"/>
                          <a:pt x="50001" y="57903"/>
                        </a:cubicBezTo>
                        <a:cubicBezTo>
                          <a:pt x="49470" y="58965"/>
                          <a:pt x="48407" y="60027"/>
                          <a:pt x="47345" y="61090"/>
                        </a:cubicBezTo>
                        <a:cubicBezTo>
                          <a:pt x="45751" y="62152"/>
                          <a:pt x="44688" y="64277"/>
                          <a:pt x="43095" y="66402"/>
                        </a:cubicBezTo>
                        <a:cubicBezTo>
                          <a:pt x="39908" y="70652"/>
                          <a:pt x="36720" y="75964"/>
                          <a:pt x="30877" y="75964"/>
                        </a:cubicBezTo>
                        <a:cubicBezTo>
                          <a:pt x="29814" y="75964"/>
                          <a:pt x="28752" y="75964"/>
                          <a:pt x="27690" y="75433"/>
                        </a:cubicBezTo>
                        <a:cubicBezTo>
                          <a:pt x="21846" y="73308"/>
                          <a:pt x="19722" y="75433"/>
                          <a:pt x="14940" y="80214"/>
                        </a:cubicBezTo>
                        <a:cubicBezTo>
                          <a:pt x="13347" y="82339"/>
                          <a:pt x="11222" y="84463"/>
                          <a:pt x="8566" y="86057"/>
                        </a:cubicBezTo>
                        <a:cubicBezTo>
                          <a:pt x="-3121" y="97744"/>
                          <a:pt x="-465" y="111024"/>
                          <a:pt x="2723" y="126429"/>
                        </a:cubicBezTo>
                        <a:cubicBezTo>
                          <a:pt x="3254" y="130148"/>
                          <a:pt x="4316" y="133335"/>
                          <a:pt x="4847" y="137054"/>
                        </a:cubicBezTo>
                        <a:cubicBezTo>
                          <a:pt x="14409" y="202393"/>
                          <a:pt x="27158" y="288982"/>
                          <a:pt x="43626" y="37610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9CA89891-5AF7-36C5-2553-AC46417E6FAB}"/>
                      </a:ext>
                    </a:extLst>
                  </p:cNvPr>
                  <p:cNvSpPr/>
                  <p:nvPr/>
                </p:nvSpPr>
                <p:spPr>
                  <a:xfrm>
                    <a:off x="2970814" y="7115903"/>
                    <a:ext cx="134716" cy="209453"/>
                  </a:xfrm>
                  <a:custGeom>
                    <a:avLst/>
                    <a:gdLst>
                      <a:gd name="connsiteX0" fmla="*/ 95088 w 378226"/>
                      <a:gd name="connsiteY0" fmla="*/ 575307 h 588056"/>
                      <a:gd name="connsiteX1" fmla="*/ 104119 w 378226"/>
                      <a:gd name="connsiteY1" fmla="*/ 588056 h 588056"/>
                      <a:gd name="connsiteX2" fmla="*/ 109431 w 378226"/>
                      <a:gd name="connsiteY2" fmla="*/ 572120 h 588056"/>
                      <a:gd name="connsiteX3" fmla="*/ 122711 w 378226"/>
                      <a:gd name="connsiteY3" fmla="*/ 535466 h 588056"/>
                      <a:gd name="connsiteX4" fmla="*/ 124836 w 378226"/>
                      <a:gd name="connsiteY4" fmla="*/ 514748 h 588056"/>
                      <a:gd name="connsiteX5" fmla="*/ 130148 w 378226"/>
                      <a:gd name="connsiteY5" fmla="*/ 495625 h 588056"/>
                      <a:gd name="connsiteX6" fmla="*/ 145022 w 378226"/>
                      <a:gd name="connsiteY6" fmla="*/ 484469 h 588056"/>
                      <a:gd name="connsiteX7" fmla="*/ 155647 w 378226"/>
                      <a:gd name="connsiteY7" fmla="*/ 480219 h 588056"/>
                      <a:gd name="connsiteX8" fmla="*/ 164146 w 378226"/>
                      <a:gd name="connsiteY8" fmla="*/ 483938 h 588056"/>
                      <a:gd name="connsiteX9" fmla="*/ 167333 w 378226"/>
                      <a:gd name="connsiteY9" fmla="*/ 471189 h 588056"/>
                      <a:gd name="connsiteX10" fmla="*/ 179020 w 378226"/>
                      <a:gd name="connsiteY10" fmla="*/ 466939 h 588056"/>
                      <a:gd name="connsiteX11" fmla="*/ 181676 w 378226"/>
                      <a:gd name="connsiteY11" fmla="*/ 466939 h 588056"/>
                      <a:gd name="connsiteX12" fmla="*/ 183801 w 378226"/>
                      <a:gd name="connsiteY12" fmla="*/ 466939 h 588056"/>
                      <a:gd name="connsiteX13" fmla="*/ 189113 w 378226"/>
                      <a:gd name="connsiteY13" fmla="*/ 465345 h 588056"/>
                      <a:gd name="connsiteX14" fmla="*/ 190176 w 378226"/>
                      <a:gd name="connsiteY14" fmla="*/ 460564 h 588056"/>
                      <a:gd name="connsiteX15" fmla="*/ 202394 w 378226"/>
                      <a:gd name="connsiteY15" fmla="*/ 446753 h 588056"/>
                      <a:gd name="connsiteX16" fmla="*/ 213549 w 378226"/>
                      <a:gd name="connsiteY16" fmla="*/ 441972 h 588056"/>
                      <a:gd name="connsiteX17" fmla="*/ 216205 w 378226"/>
                      <a:gd name="connsiteY17" fmla="*/ 426567 h 588056"/>
                      <a:gd name="connsiteX18" fmla="*/ 224174 w 378226"/>
                      <a:gd name="connsiteY18" fmla="*/ 402662 h 588056"/>
                      <a:gd name="connsiteX19" fmla="*/ 228955 w 378226"/>
                      <a:gd name="connsiteY19" fmla="*/ 394694 h 588056"/>
                      <a:gd name="connsiteX20" fmla="*/ 240110 w 378226"/>
                      <a:gd name="connsiteY20" fmla="*/ 388319 h 588056"/>
                      <a:gd name="connsiteX21" fmla="*/ 245953 w 378226"/>
                      <a:gd name="connsiteY21" fmla="*/ 388850 h 588056"/>
                      <a:gd name="connsiteX22" fmla="*/ 249672 w 378226"/>
                      <a:gd name="connsiteY22" fmla="*/ 389381 h 588056"/>
                      <a:gd name="connsiteX23" fmla="*/ 249672 w 378226"/>
                      <a:gd name="connsiteY23" fmla="*/ 389381 h 588056"/>
                      <a:gd name="connsiteX24" fmla="*/ 258172 w 378226"/>
                      <a:gd name="connsiteY24" fmla="*/ 384600 h 588056"/>
                      <a:gd name="connsiteX25" fmla="*/ 275170 w 378226"/>
                      <a:gd name="connsiteY25" fmla="*/ 361227 h 588056"/>
                      <a:gd name="connsiteX26" fmla="*/ 279420 w 378226"/>
                      <a:gd name="connsiteY26" fmla="*/ 358040 h 588056"/>
                      <a:gd name="connsiteX27" fmla="*/ 304387 w 378226"/>
                      <a:gd name="connsiteY27" fmla="*/ 358040 h 588056"/>
                      <a:gd name="connsiteX28" fmla="*/ 305981 w 378226"/>
                      <a:gd name="connsiteY28" fmla="*/ 359633 h 588056"/>
                      <a:gd name="connsiteX29" fmla="*/ 308105 w 378226"/>
                      <a:gd name="connsiteY29" fmla="*/ 356446 h 588056"/>
                      <a:gd name="connsiteX30" fmla="*/ 310761 w 378226"/>
                      <a:gd name="connsiteY30" fmla="*/ 351665 h 588056"/>
                      <a:gd name="connsiteX31" fmla="*/ 323511 w 378226"/>
                      <a:gd name="connsiteY31" fmla="*/ 338385 h 588056"/>
                      <a:gd name="connsiteX32" fmla="*/ 342634 w 378226"/>
                      <a:gd name="connsiteY32" fmla="*/ 323511 h 588056"/>
                      <a:gd name="connsiteX33" fmla="*/ 347415 w 378226"/>
                      <a:gd name="connsiteY33" fmla="*/ 318198 h 588056"/>
                      <a:gd name="connsiteX34" fmla="*/ 352197 w 378226"/>
                      <a:gd name="connsiteY34" fmla="*/ 311293 h 588056"/>
                      <a:gd name="connsiteX35" fmla="*/ 375039 w 378226"/>
                      <a:gd name="connsiteY35" fmla="*/ 295356 h 588056"/>
                      <a:gd name="connsiteX36" fmla="*/ 377695 w 378226"/>
                      <a:gd name="connsiteY36" fmla="*/ 295356 h 588056"/>
                      <a:gd name="connsiteX37" fmla="*/ 378226 w 378226"/>
                      <a:gd name="connsiteY37" fmla="*/ 293763 h 588056"/>
                      <a:gd name="connsiteX38" fmla="*/ 377163 w 378226"/>
                      <a:gd name="connsiteY38" fmla="*/ 291638 h 588056"/>
                      <a:gd name="connsiteX39" fmla="*/ 371851 w 378226"/>
                      <a:gd name="connsiteY39" fmla="*/ 289513 h 588056"/>
                      <a:gd name="connsiteX40" fmla="*/ 368133 w 378226"/>
                      <a:gd name="connsiteY40" fmla="*/ 287919 h 588056"/>
                      <a:gd name="connsiteX41" fmla="*/ 359634 w 378226"/>
                      <a:gd name="connsiteY41" fmla="*/ 278888 h 588056"/>
                      <a:gd name="connsiteX42" fmla="*/ 364946 w 378226"/>
                      <a:gd name="connsiteY42" fmla="*/ 268264 h 588056"/>
                      <a:gd name="connsiteX43" fmla="*/ 364415 w 378226"/>
                      <a:gd name="connsiteY43" fmla="*/ 253390 h 588056"/>
                      <a:gd name="connsiteX44" fmla="*/ 355915 w 378226"/>
                      <a:gd name="connsiteY44" fmla="*/ 249140 h 588056"/>
                      <a:gd name="connsiteX45" fmla="*/ 346884 w 378226"/>
                      <a:gd name="connsiteY45" fmla="*/ 250734 h 588056"/>
                      <a:gd name="connsiteX46" fmla="*/ 344228 w 378226"/>
                      <a:gd name="connsiteY46" fmla="*/ 251265 h 588056"/>
                      <a:gd name="connsiteX47" fmla="*/ 335729 w 378226"/>
                      <a:gd name="connsiteY47" fmla="*/ 252328 h 588056"/>
                      <a:gd name="connsiteX48" fmla="*/ 320855 w 378226"/>
                      <a:gd name="connsiteY48" fmla="*/ 240641 h 588056"/>
                      <a:gd name="connsiteX49" fmla="*/ 317668 w 378226"/>
                      <a:gd name="connsiteY49" fmla="*/ 231610 h 588056"/>
                      <a:gd name="connsiteX50" fmla="*/ 313418 w 378226"/>
                      <a:gd name="connsiteY50" fmla="*/ 204518 h 588056"/>
                      <a:gd name="connsiteX51" fmla="*/ 313418 w 378226"/>
                      <a:gd name="connsiteY51" fmla="*/ 203456 h 588056"/>
                      <a:gd name="connsiteX52" fmla="*/ 311824 w 378226"/>
                      <a:gd name="connsiteY52" fmla="*/ 202925 h 588056"/>
                      <a:gd name="connsiteX53" fmla="*/ 307574 w 378226"/>
                      <a:gd name="connsiteY53" fmla="*/ 202925 h 588056"/>
                      <a:gd name="connsiteX54" fmla="*/ 264015 w 378226"/>
                      <a:gd name="connsiteY54" fmla="*/ 167333 h 588056"/>
                      <a:gd name="connsiteX55" fmla="*/ 241172 w 378226"/>
                      <a:gd name="connsiteY55" fmla="*/ 88182 h 588056"/>
                      <a:gd name="connsiteX56" fmla="*/ 223643 w 378226"/>
                      <a:gd name="connsiteY56" fmla="*/ 28154 h 588056"/>
                      <a:gd name="connsiteX57" fmla="*/ 217799 w 378226"/>
                      <a:gd name="connsiteY57" fmla="*/ 21249 h 588056"/>
                      <a:gd name="connsiteX58" fmla="*/ 177957 w 378226"/>
                      <a:gd name="connsiteY58" fmla="*/ 1594 h 588056"/>
                      <a:gd name="connsiteX59" fmla="*/ 173177 w 378226"/>
                      <a:gd name="connsiteY59" fmla="*/ 0 h 588056"/>
                      <a:gd name="connsiteX60" fmla="*/ 169989 w 378226"/>
                      <a:gd name="connsiteY60" fmla="*/ 1062 h 588056"/>
                      <a:gd name="connsiteX61" fmla="*/ 149803 w 378226"/>
                      <a:gd name="connsiteY61" fmla="*/ 13280 h 588056"/>
                      <a:gd name="connsiteX62" fmla="*/ 118993 w 378226"/>
                      <a:gd name="connsiteY62" fmla="*/ 32935 h 588056"/>
                      <a:gd name="connsiteX63" fmla="*/ 107306 w 378226"/>
                      <a:gd name="connsiteY63" fmla="*/ 37716 h 588056"/>
                      <a:gd name="connsiteX64" fmla="*/ 92432 w 378226"/>
                      <a:gd name="connsiteY64" fmla="*/ 25498 h 588056"/>
                      <a:gd name="connsiteX65" fmla="*/ 91901 w 378226"/>
                      <a:gd name="connsiteY65" fmla="*/ 24967 h 588056"/>
                      <a:gd name="connsiteX66" fmla="*/ 91370 w 378226"/>
                      <a:gd name="connsiteY66" fmla="*/ 9031 h 588056"/>
                      <a:gd name="connsiteX67" fmla="*/ 91370 w 378226"/>
                      <a:gd name="connsiteY67" fmla="*/ 8499 h 588056"/>
                      <a:gd name="connsiteX68" fmla="*/ 91901 w 378226"/>
                      <a:gd name="connsiteY68" fmla="*/ 6375 h 588056"/>
                      <a:gd name="connsiteX69" fmla="*/ 90838 w 378226"/>
                      <a:gd name="connsiteY69" fmla="*/ 6375 h 588056"/>
                      <a:gd name="connsiteX70" fmla="*/ 78620 w 378226"/>
                      <a:gd name="connsiteY70" fmla="*/ 12218 h 588056"/>
                      <a:gd name="connsiteX71" fmla="*/ 64809 w 378226"/>
                      <a:gd name="connsiteY71" fmla="*/ 55778 h 588056"/>
                      <a:gd name="connsiteX72" fmla="*/ 46216 w 378226"/>
                      <a:gd name="connsiteY72" fmla="*/ 114211 h 588056"/>
                      <a:gd name="connsiteX73" fmla="*/ 46216 w 378226"/>
                      <a:gd name="connsiteY73" fmla="*/ 135991 h 588056"/>
                      <a:gd name="connsiteX74" fmla="*/ 43029 w 378226"/>
                      <a:gd name="connsiteY74" fmla="*/ 179551 h 588056"/>
                      <a:gd name="connsiteX75" fmla="*/ 41435 w 378226"/>
                      <a:gd name="connsiteY75" fmla="*/ 188582 h 588056"/>
                      <a:gd name="connsiteX76" fmla="*/ 44622 w 378226"/>
                      <a:gd name="connsiteY76" fmla="*/ 201331 h 588056"/>
                      <a:gd name="connsiteX77" fmla="*/ 44091 w 378226"/>
                      <a:gd name="connsiteY77" fmla="*/ 247015 h 588056"/>
                      <a:gd name="connsiteX78" fmla="*/ 44622 w 378226"/>
                      <a:gd name="connsiteY78" fmla="*/ 249140 h 588056"/>
                      <a:gd name="connsiteX79" fmla="*/ 44622 w 378226"/>
                      <a:gd name="connsiteY79" fmla="*/ 250734 h 588056"/>
                      <a:gd name="connsiteX80" fmla="*/ 37717 w 378226"/>
                      <a:gd name="connsiteY80" fmla="*/ 269327 h 588056"/>
                      <a:gd name="connsiteX81" fmla="*/ 31342 w 378226"/>
                      <a:gd name="connsiteY81" fmla="*/ 296950 h 588056"/>
                      <a:gd name="connsiteX82" fmla="*/ 31873 w 378226"/>
                      <a:gd name="connsiteY82" fmla="*/ 309168 h 588056"/>
                      <a:gd name="connsiteX83" fmla="*/ 23374 w 378226"/>
                      <a:gd name="connsiteY83" fmla="*/ 313418 h 588056"/>
                      <a:gd name="connsiteX84" fmla="*/ 8500 w 378226"/>
                      <a:gd name="connsiteY84" fmla="*/ 326698 h 588056"/>
                      <a:gd name="connsiteX85" fmla="*/ 5312 w 378226"/>
                      <a:gd name="connsiteY85" fmla="*/ 326698 h 588056"/>
                      <a:gd name="connsiteX86" fmla="*/ 532 w 378226"/>
                      <a:gd name="connsiteY86" fmla="*/ 327229 h 588056"/>
                      <a:gd name="connsiteX87" fmla="*/ 0 w 378226"/>
                      <a:gd name="connsiteY87" fmla="*/ 329885 h 588056"/>
                      <a:gd name="connsiteX88" fmla="*/ 21780 w 378226"/>
                      <a:gd name="connsiteY88" fmla="*/ 387257 h 588056"/>
                      <a:gd name="connsiteX89" fmla="*/ 30811 w 378226"/>
                      <a:gd name="connsiteY89" fmla="*/ 413286 h 588056"/>
                      <a:gd name="connsiteX90" fmla="*/ 61090 w 378226"/>
                      <a:gd name="connsiteY90" fmla="*/ 498812 h 588056"/>
                      <a:gd name="connsiteX91" fmla="*/ 73308 w 378226"/>
                      <a:gd name="connsiteY91" fmla="*/ 532810 h 588056"/>
                      <a:gd name="connsiteX92" fmla="*/ 78089 w 378226"/>
                      <a:gd name="connsiteY92" fmla="*/ 563089 h 588056"/>
                      <a:gd name="connsiteX93" fmla="*/ 81276 w 378226"/>
                      <a:gd name="connsiteY93" fmla="*/ 568401 h 588056"/>
                      <a:gd name="connsiteX94" fmla="*/ 87651 w 378226"/>
                      <a:gd name="connsiteY94" fmla="*/ 575838 h 588056"/>
                      <a:gd name="connsiteX95" fmla="*/ 89245 w 378226"/>
                      <a:gd name="connsiteY95" fmla="*/ 576370 h 588056"/>
                      <a:gd name="connsiteX96" fmla="*/ 92963 w 378226"/>
                      <a:gd name="connsiteY96" fmla="*/ 576901 h 588056"/>
                      <a:gd name="connsiteX97" fmla="*/ 95088 w 378226"/>
                      <a:gd name="connsiteY97" fmla="*/ 575307 h 588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</a:cxnLst>
                    <a:rect l="l" t="t" r="r" b="b"/>
                    <a:pathLst>
                      <a:path w="378226" h="588056">
                        <a:moveTo>
                          <a:pt x="95088" y="575307"/>
                        </a:moveTo>
                        <a:cubicBezTo>
                          <a:pt x="100400" y="577963"/>
                          <a:pt x="102525" y="583807"/>
                          <a:pt x="104119" y="588056"/>
                        </a:cubicBezTo>
                        <a:cubicBezTo>
                          <a:pt x="105712" y="582744"/>
                          <a:pt x="107837" y="577432"/>
                          <a:pt x="109431" y="572120"/>
                        </a:cubicBezTo>
                        <a:cubicBezTo>
                          <a:pt x="113149" y="559902"/>
                          <a:pt x="116868" y="547153"/>
                          <a:pt x="122711" y="535466"/>
                        </a:cubicBezTo>
                        <a:cubicBezTo>
                          <a:pt x="126430" y="527498"/>
                          <a:pt x="128555" y="521654"/>
                          <a:pt x="124836" y="514748"/>
                        </a:cubicBezTo>
                        <a:cubicBezTo>
                          <a:pt x="122180" y="509436"/>
                          <a:pt x="120586" y="501999"/>
                          <a:pt x="130148" y="495625"/>
                        </a:cubicBezTo>
                        <a:cubicBezTo>
                          <a:pt x="135460" y="492437"/>
                          <a:pt x="140241" y="488188"/>
                          <a:pt x="145022" y="484469"/>
                        </a:cubicBezTo>
                        <a:cubicBezTo>
                          <a:pt x="147678" y="482344"/>
                          <a:pt x="150866" y="480219"/>
                          <a:pt x="155647" y="480219"/>
                        </a:cubicBezTo>
                        <a:cubicBezTo>
                          <a:pt x="158834" y="480219"/>
                          <a:pt x="161490" y="481282"/>
                          <a:pt x="164146" y="483938"/>
                        </a:cubicBezTo>
                        <a:cubicBezTo>
                          <a:pt x="163615" y="478095"/>
                          <a:pt x="164677" y="474376"/>
                          <a:pt x="167333" y="471189"/>
                        </a:cubicBezTo>
                        <a:cubicBezTo>
                          <a:pt x="171052" y="466939"/>
                          <a:pt x="177426" y="466939"/>
                          <a:pt x="179020" y="466939"/>
                        </a:cubicBezTo>
                        <a:cubicBezTo>
                          <a:pt x="180082" y="466939"/>
                          <a:pt x="181145" y="466939"/>
                          <a:pt x="181676" y="466939"/>
                        </a:cubicBezTo>
                        <a:cubicBezTo>
                          <a:pt x="182207" y="466939"/>
                          <a:pt x="183270" y="466939"/>
                          <a:pt x="183801" y="466939"/>
                        </a:cubicBezTo>
                        <a:cubicBezTo>
                          <a:pt x="185926" y="466939"/>
                          <a:pt x="188051" y="466939"/>
                          <a:pt x="189113" y="465345"/>
                        </a:cubicBezTo>
                        <a:cubicBezTo>
                          <a:pt x="190176" y="464283"/>
                          <a:pt x="190176" y="462158"/>
                          <a:pt x="190176" y="460564"/>
                        </a:cubicBezTo>
                        <a:cubicBezTo>
                          <a:pt x="190176" y="453659"/>
                          <a:pt x="195488" y="447284"/>
                          <a:pt x="202394" y="446753"/>
                        </a:cubicBezTo>
                        <a:cubicBezTo>
                          <a:pt x="207706" y="446222"/>
                          <a:pt x="211424" y="444628"/>
                          <a:pt x="213549" y="441972"/>
                        </a:cubicBezTo>
                        <a:cubicBezTo>
                          <a:pt x="216205" y="438784"/>
                          <a:pt x="216736" y="434004"/>
                          <a:pt x="216205" y="426567"/>
                        </a:cubicBezTo>
                        <a:cubicBezTo>
                          <a:pt x="215143" y="416473"/>
                          <a:pt x="219924" y="409036"/>
                          <a:pt x="224174" y="402662"/>
                        </a:cubicBezTo>
                        <a:cubicBezTo>
                          <a:pt x="225767" y="400006"/>
                          <a:pt x="227892" y="397350"/>
                          <a:pt x="228955" y="394694"/>
                        </a:cubicBezTo>
                        <a:cubicBezTo>
                          <a:pt x="230017" y="392038"/>
                          <a:pt x="233204" y="388319"/>
                          <a:pt x="240110" y="388319"/>
                        </a:cubicBezTo>
                        <a:cubicBezTo>
                          <a:pt x="241703" y="388319"/>
                          <a:pt x="243828" y="388319"/>
                          <a:pt x="245953" y="388850"/>
                        </a:cubicBezTo>
                        <a:cubicBezTo>
                          <a:pt x="247547" y="388850"/>
                          <a:pt x="248609" y="389381"/>
                          <a:pt x="249672" y="389381"/>
                        </a:cubicBezTo>
                        <a:cubicBezTo>
                          <a:pt x="249672" y="389381"/>
                          <a:pt x="249672" y="389381"/>
                          <a:pt x="249672" y="389381"/>
                        </a:cubicBezTo>
                        <a:cubicBezTo>
                          <a:pt x="254453" y="389381"/>
                          <a:pt x="258172" y="386725"/>
                          <a:pt x="258172" y="384600"/>
                        </a:cubicBezTo>
                        <a:cubicBezTo>
                          <a:pt x="260296" y="372382"/>
                          <a:pt x="268264" y="366539"/>
                          <a:pt x="275170" y="361227"/>
                        </a:cubicBezTo>
                        <a:cubicBezTo>
                          <a:pt x="276764" y="360165"/>
                          <a:pt x="278357" y="359102"/>
                          <a:pt x="279420" y="358040"/>
                        </a:cubicBezTo>
                        <a:cubicBezTo>
                          <a:pt x="287920" y="351134"/>
                          <a:pt x="297481" y="351134"/>
                          <a:pt x="304387" y="358040"/>
                        </a:cubicBezTo>
                        <a:cubicBezTo>
                          <a:pt x="305449" y="359102"/>
                          <a:pt x="305981" y="359102"/>
                          <a:pt x="305981" y="359633"/>
                        </a:cubicBezTo>
                        <a:cubicBezTo>
                          <a:pt x="307043" y="358571"/>
                          <a:pt x="308105" y="356977"/>
                          <a:pt x="308105" y="356446"/>
                        </a:cubicBezTo>
                        <a:cubicBezTo>
                          <a:pt x="309168" y="355384"/>
                          <a:pt x="309699" y="353259"/>
                          <a:pt x="310761" y="351665"/>
                        </a:cubicBezTo>
                        <a:cubicBezTo>
                          <a:pt x="312886" y="346884"/>
                          <a:pt x="315543" y="339978"/>
                          <a:pt x="323511" y="338385"/>
                        </a:cubicBezTo>
                        <a:cubicBezTo>
                          <a:pt x="332010" y="336260"/>
                          <a:pt x="336791" y="330416"/>
                          <a:pt x="342634" y="323511"/>
                        </a:cubicBezTo>
                        <a:cubicBezTo>
                          <a:pt x="344228" y="321917"/>
                          <a:pt x="345822" y="319792"/>
                          <a:pt x="347415" y="318198"/>
                        </a:cubicBezTo>
                        <a:cubicBezTo>
                          <a:pt x="349009" y="316074"/>
                          <a:pt x="350603" y="313949"/>
                          <a:pt x="352197" y="311293"/>
                        </a:cubicBezTo>
                        <a:cubicBezTo>
                          <a:pt x="356978" y="303856"/>
                          <a:pt x="362290" y="295356"/>
                          <a:pt x="375039" y="295356"/>
                        </a:cubicBezTo>
                        <a:cubicBezTo>
                          <a:pt x="376101" y="295356"/>
                          <a:pt x="377163" y="295356"/>
                          <a:pt x="377695" y="295356"/>
                        </a:cubicBezTo>
                        <a:cubicBezTo>
                          <a:pt x="377695" y="294825"/>
                          <a:pt x="378226" y="294294"/>
                          <a:pt x="378226" y="293763"/>
                        </a:cubicBezTo>
                        <a:cubicBezTo>
                          <a:pt x="378226" y="292700"/>
                          <a:pt x="377695" y="292169"/>
                          <a:pt x="377163" y="291638"/>
                        </a:cubicBezTo>
                        <a:cubicBezTo>
                          <a:pt x="375570" y="290575"/>
                          <a:pt x="373445" y="290044"/>
                          <a:pt x="371851" y="289513"/>
                        </a:cubicBezTo>
                        <a:cubicBezTo>
                          <a:pt x="370789" y="288982"/>
                          <a:pt x="369195" y="288450"/>
                          <a:pt x="368133" y="287919"/>
                        </a:cubicBezTo>
                        <a:cubicBezTo>
                          <a:pt x="362821" y="285794"/>
                          <a:pt x="360165" y="282607"/>
                          <a:pt x="359634" y="278888"/>
                        </a:cubicBezTo>
                        <a:cubicBezTo>
                          <a:pt x="359103" y="275170"/>
                          <a:pt x="361227" y="271451"/>
                          <a:pt x="364946" y="268264"/>
                        </a:cubicBezTo>
                        <a:cubicBezTo>
                          <a:pt x="369727" y="264546"/>
                          <a:pt x="370789" y="261890"/>
                          <a:pt x="364415" y="253390"/>
                        </a:cubicBezTo>
                        <a:cubicBezTo>
                          <a:pt x="362290" y="250203"/>
                          <a:pt x="359634" y="249140"/>
                          <a:pt x="355915" y="249140"/>
                        </a:cubicBezTo>
                        <a:cubicBezTo>
                          <a:pt x="353259" y="249140"/>
                          <a:pt x="350072" y="249672"/>
                          <a:pt x="346884" y="250734"/>
                        </a:cubicBezTo>
                        <a:lnTo>
                          <a:pt x="344228" y="251265"/>
                        </a:lnTo>
                        <a:cubicBezTo>
                          <a:pt x="341041" y="251796"/>
                          <a:pt x="338385" y="252328"/>
                          <a:pt x="335729" y="252328"/>
                        </a:cubicBezTo>
                        <a:cubicBezTo>
                          <a:pt x="327761" y="252328"/>
                          <a:pt x="322980" y="248078"/>
                          <a:pt x="320855" y="240641"/>
                        </a:cubicBezTo>
                        <a:cubicBezTo>
                          <a:pt x="319793" y="237454"/>
                          <a:pt x="318730" y="234798"/>
                          <a:pt x="317668" y="231610"/>
                        </a:cubicBezTo>
                        <a:cubicBezTo>
                          <a:pt x="314480" y="224173"/>
                          <a:pt x="310761" y="215143"/>
                          <a:pt x="313418" y="204518"/>
                        </a:cubicBezTo>
                        <a:cubicBezTo>
                          <a:pt x="313418" y="203987"/>
                          <a:pt x="313418" y="203456"/>
                          <a:pt x="313418" y="203456"/>
                        </a:cubicBezTo>
                        <a:cubicBezTo>
                          <a:pt x="313418" y="203456"/>
                          <a:pt x="312886" y="202925"/>
                          <a:pt x="311824" y="202925"/>
                        </a:cubicBezTo>
                        <a:cubicBezTo>
                          <a:pt x="310230" y="202925"/>
                          <a:pt x="309168" y="202925"/>
                          <a:pt x="307574" y="202925"/>
                        </a:cubicBezTo>
                        <a:cubicBezTo>
                          <a:pt x="283138" y="202925"/>
                          <a:pt x="271452" y="193363"/>
                          <a:pt x="264015" y="167333"/>
                        </a:cubicBezTo>
                        <a:cubicBezTo>
                          <a:pt x="256578" y="140772"/>
                          <a:pt x="248609" y="113680"/>
                          <a:pt x="241172" y="88182"/>
                        </a:cubicBezTo>
                        <a:cubicBezTo>
                          <a:pt x="235329" y="67996"/>
                          <a:pt x="229486" y="48341"/>
                          <a:pt x="223643" y="28154"/>
                        </a:cubicBezTo>
                        <a:cubicBezTo>
                          <a:pt x="222580" y="24436"/>
                          <a:pt x="220986" y="22842"/>
                          <a:pt x="217799" y="21249"/>
                        </a:cubicBezTo>
                        <a:cubicBezTo>
                          <a:pt x="204518" y="14874"/>
                          <a:pt x="192301" y="8499"/>
                          <a:pt x="177957" y="1594"/>
                        </a:cubicBezTo>
                        <a:cubicBezTo>
                          <a:pt x="175833" y="531"/>
                          <a:pt x="174239" y="0"/>
                          <a:pt x="173177" y="0"/>
                        </a:cubicBezTo>
                        <a:cubicBezTo>
                          <a:pt x="172645" y="0"/>
                          <a:pt x="171583" y="0"/>
                          <a:pt x="169989" y="1062"/>
                        </a:cubicBezTo>
                        <a:cubicBezTo>
                          <a:pt x="163615" y="5312"/>
                          <a:pt x="156709" y="9562"/>
                          <a:pt x="149803" y="13280"/>
                        </a:cubicBezTo>
                        <a:cubicBezTo>
                          <a:pt x="139710" y="19655"/>
                          <a:pt x="129086" y="26030"/>
                          <a:pt x="118993" y="32935"/>
                        </a:cubicBezTo>
                        <a:cubicBezTo>
                          <a:pt x="114743" y="36123"/>
                          <a:pt x="110493" y="37716"/>
                          <a:pt x="107306" y="37716"/>
                        </a:cubicBezTo>
                        <a:cubicBezTo>
                          <a:pt x="99338" y="37716"/>
                          <a:pt x="95619" y="31342"/>
                          <a:pt x="92432" y="25498"/>
                        </a:cubicBezTo>
                        <a:lnTo>
                          <a:pt x="91901" y="24967"/>
                        </a:lnTo>
                        <a:cubicBezTo>
                          <a:pt x="88182" y="18593"/>
                          <a:pt x="89776" y="13280"/>
                          <a:pt x="91370" y="9031"/>
                        </a:cubicBezTo>
                        <a:lnTo>
                          <a:pt x="91370" y="8499"/>
                        </a:lnTo>
                        <a:cubicBezTo>
                          <a:pt x="91370" y="7968"/>
                          <a:pt x="91901" y="6906"/>
                          <a:pt x="91901" y="6375"/>
                        </a:cubicBezTo>
                        <a:cubicBezTo>
                          <a:pt x="91370" y="6375"/>
                          <a:pt x="91370" y="6375"/>
                          <a:pt x="90838" y="6375"/>
                        </a:cubicBezTo>
                        <a:cubicBezTo>
                          <a:pt x="83401" y="6375"/>
                          <a:pt x="80214" y="6906"/>
                          <a:pt x="78620" y="12218"/>
                        </a:cubicBezTo>
                        <a:cubicBezTo>
                          <a:pt x="73839" y="26561"/>
                          <a:pt x="69590" y="41435"/>
                          <a:pt x="64809" y="55778"/>
                        </a:cubicBezTo>
                        <a:cubicBezTo>
                          <a:pt x="58434" y="75433"/>
                          <a:pt x="52591" y="94556"/>
                          <a:pt x="46216" y="114211"/>
                        </a:cubicBezTo>
                        <a:cubicBezTo>
                          <a:pt x="43029" y="124305"/>
                          <a:pt x="43029" y="130679"/>
                          <a:pt x="46216" y="135991"/>
                        </a:cubicBezTo>
                        <a:cubicBezTo>
                          <a:pt x="57903" y="154053"/>
                          <a:pt x="58966" y="162021"/>
                          <a:pt x="43029" y="179551"/>
                        </a:cubicBezTo>
                        <a:cubicBezTo>
                          <a:pt x="40373" y="182207"/>
                          <a:pt x="40373" y="183801"/>
                          <a:pt x="41435" y="188582"/>
                        </a:cubicBezTo>
                        <a:cubicBezTo>
                          <a:pt x="41966" y="192831"/>
                          <a:pt x="43560" y="197081"/>
                          <a:pt x="44622" y="201331"/>
                        </a:cubicBezTo>
                        <a:cubicBezTo>
                          <a:pt x="48341" y="215143"/>
                          <a:pt x="52591" y="231079"/>
                          <a:pt x="44091" y="247015"/>
                        </a:cubicBezTo>
                        <a:cubicBezTo>
                          <a:pt x="44091" y="247015"/>
                          <a:pt x="44091" y="248078"/>
                          <a:pt x="44622" y="249140"/>
                        </a:cubicBezTo>
                        <a:lnTo>
                          <a:pt x="44622" y="250734"/>
                        </a:lnTo>
                        <a:cubicBezTo>
                          <a:pt x="45153" y="258171"/>
                          <a:pt x="43029" y="264546"/>
                          <a:pt x="37717" y="269327"/>
                        </a:cubicBezTo>
                        <a:cubicBezTo>
                          <a:pt x="28686" y="277295"/>
                          <a:pt x="27093" y="286325"/>
                          <a:pt x="31342" y="296950"/>
                        </a:cubicBezTo>
                        <a:cubicBezTo>
                          <a:pt x="32405" y="299606"/>
                          <a:pt x="34529" y="304918"/>
                          <a:pt x="31873" y="309168"/>
                        </a:cubicBezTo>
                        <a:cubicBezTo>
                          <a:pt x="29749" y="312355"/>
                          <a:pt x="26030" y="313418"/>
                          <a:pt x="23374" y="313418"/>
                        </a:cubicBezTo>
                        <a:cubicBezTo>
                          <a:pt x="22843" y="318730"/>
                          <a:pt x="20186" y="326698"/>
                          <a:pt x="8500" y="326698"/>
                        </a:cubicBezTo>
                        <a:cubicBezTo>
                          <a:pt x="7437" y="326698"/>
                          <a:pt x="6375" y="326698"/>
                          <a:pt x="5312" y="326698"/>
                        </a:cubicBezTo>
                        <a:cubicBezTo>
                          <a:pt x="2656" y="326698"/>
                          <a:pt x="1063" y="327229"/>
                          <a:pt x="532" y="327229"/>
                        </a:cubicBezTo>
                        <a:cubicBezTo>
                          <a:pt x="532" y="327229"/>
                          <a:pt x="0" y="328292"/>
                          <a:pt x="0" y="329885"/>
                        </a:cubicBezTo>
                        <a:cubicBezTo>
                          <a:pt x="8500" y="348478"/>
                          <a:pt x="15405" y="368133"/>
                          <a:pt x="21780" y="387257"/>
                        </a:cubicBezTo>
                        <a:cubicBezTo>
                          <a:pt x="24436" y="395756"/>
                          <a:pt x="27624" y="404787"/>
                          <a:pt x="30811" y="413286"/>
                        </a:cubicBezTo>
                        <a:cubicBezTo>
                          <a:pt x="40904" y="441972"/>
                          <a:pt x="50997" y="470657"/>
                          <a:pt x="61090" y="498812"/>
                        </a:cubicBezTo>
                        <a:lnTo>
                          <a:pt x="73308" y="532810"/>
                        </a:lnTo>
                        <a:cubicBezTo>
                          <a:pt x="76495" y="541840"/>
                          <a:pt x="80214" y="552465"/>
                          <a:pt x="78089" y="563089"/>
                        </a:cubicBezTo>
                        <a:cubicBezTo>
                          <a:pt x="77558" y="564683"/>
                          <a:pt x="78089" y="565214"/>
                          <a:pt x="81276" y="568401"/>
                        </a:cubicBezTo>
                        <a:cubicBezTo>
                          <a:pt x="83401" y="569995"/>
                          <a:pt x="86057" y="572120"/>
                          <a:pt x="87651" y="575838"/>
                        </a:cubicBezTo>
                        <a:cubicBezTo>
                          <a:pt x="88182" y="575838"/>
                          <a:pt x="88713" y="575838"/>
                          <a:pt x="89245" y="576370"/>
                        </a:cubicBezTo>
                        <a:lnTo>
                          <a:pt x="92963" y="576901"/>
                        </a:lnTo>
                        <a:lnTo>
                          <a:pt x="95088" y="575307"/>
                        </a:lnTo>
                        <a:close/>
                      </a:path>
                    </a:pathLst>
                  </a:custGeom>
                  <a:solidFill>
                    <a:srgbClr val="2F3C3B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B451E5A5-7E65-05EB-6D7E-329723E472ED}"/>
                      </a:ext>
                    </a:extLst>
                  </p:cNvPr>
                  <p:cNvSpPr/>
                  <p:nvPr/>
                </p:nvSpPr>
                <p:spPr>
                  <a:xfrm>
                    <a:off x="1590592" y="7319679"/>
                    <a:ext cx="260949" cy="212102"/>
                  </a:xfrm>
                  <a:custGeom>
                    <a:avLst/>
                    <a:gdLst>
                      <a:gd name="connsiteX0" fmla="*/ 398 w 732634"/>
                      <a:gd name="connsiteY0" fmla="*/ 503062 h 595493"/>
                      <a:gd name="connsiteX1" fmla="*/ 398 w 732634"/>
                      <a:gd name="connsiteY1" fmla="*/ 509967 h 595493"/>
                      <a:gd name="connsiteX2" fmla="*/ 7304 w 732634"/>
                      <a:gd name="connsiteY2" fmla="*/ 512624 h 595493"/>
                      <a:gd name="connsiteX3" fmla="*/ 117797 w 732634"/>
                      <a:gd name="connsiteY3" fmla="*/ 529623 h 595493"/>
                      <a:gd name="connsiteX4" fmla="*/ 266538 w 732634"/>
                      <a:gd name="connsiteY4" fmla="*/ 548746 h 595493"/>
                      <a:gd name="connsiteX5" fmla="*/ 366937 w 732634"/>
                      <a:gd name="connsiteY5" fmla="*/ 559902 h 595493"/>
                      <a:gd name="connsiteX6" fmla="*/ 476368 w 732634"/>
                      <a:gd name="connsiteY6" fmla="*/ 572120 h 595493"/>
                      <a:gd name="connsiteX7" fmla="*/ 519928 w 732634"/>
                      <a:gd name="connsiteY7" fmla="*/ 577432 h 595493"/>
                      <a:gd name="connsiteX8" fmla="*/ 579424 w 732634"/>
                      <a:gd name="connsiteY8" fmla="*/ 584338 h 595493"/>
                      <a:gd name="connsiteX9" fmla="*/ 652201 w 732634"/>
                      <a:gd name="connsiteY9" fmla="*/ 592306 h 595493"/>
                      <a:gd name="connsiteX10" fmla="*/ 683011 w 732634"/>
                      <a:gd name="connsiteY10" fmla="*/ 595493 h 595493"/>
                      <a:gd name="connsiteX11" fmla="*/ 684605 w 732634"/>
                      <a:gd name="connsiteY11" fmla="*/ 595493 h 595493"/>
                      <a:gd name="connsiteX12" fmla="*/ 688323 w 732634"/>
                      <a:gd name="connsiteY12" fmla="*/ 595493 h 595493"/>
                      <a:gd name="connsiteX13" fmla="*/ 690979 w 732634"/>
                      <a:gd name="connsiteY13" fmla="*/ 595493 h 595493"/>
                      <a:gd name="connsiteX14" fmla="*/ 691511 w 732634"/>
                      <a:gd name="connsiteY14" fmla="*/ 592837 h 595493"/>
                      <a:gd name="connsiteX15" fmla="*/ 695760 w 732634"/>
                      <a:gd name="connsiteY15" fmla="*/ 543434 h 595493"/>
                      <a:gd name="connsiteX16" fmla="*/ 699479 w 732634"/>
                      <a:gd name="connsiteY16" fmla="*/ 502530 h 595493"/>
                      <a:gd name="connsiteX17" fmla="*/ 703197 w 732634"/>
                      <a:gd name="connsiteY17" fmla="*/ 447815 h 595493"/>
                      <a:gd name="connsiteX18" fmla="*/ 707978 w 732634"/>
                      <a:gd name="connsiteY18" fmla="*/ 381944 h 595493"/>
                      <a:gd name="connsiteX19" fmla="*/ 715947 w 732634"/>
                      <a:gd name="connsiteY19" fmla="*/ 288450 h 595493"/>
                      <a:gd name="connsiteX20" fmla="*/ 723384 w 732634"/>
                      <a:gd name="connsiteY20" fmla="*/ 200800 h 595493"/>
                      <a:gd name="connsiteX21" fmla="*/ 726571 w 732634"/>
                      <a:gd name="connsiteY21" fmla="*/ 157771 h 595493"/>
                      <a:gd name="connsiteX22" fmla="*/ 732414 w 732634"/>
                      <a:gd name="connsiteY22" fmla="*/ 83932 h 595493"/>
                      <a:gd name="connsiteX23" fmla="*/ 731883 w 732634"/>
                      <a:gd name="connsiteY23" fmla="*/ 76495 h 595493"/>
                      <a:gd name="connsiteX24" fmla="*/ 724446 w 732634"/>
                      <a:gd name="connsiteY24" fmla="*/ 74370 h 595493"/>
                      <a:gd name="connsiteX25" fmla="*/ 600673 w 732634"/>
                      <a:gd name="connsiteY25" fmla="*/ 60559 h 595493"/>
                      <a:gd name="connsiteX26" fmla="*/ 483274 w 732634"/>
                      <a:gd name="connsiteY26" fmla="*/ 46747 h 595493"/>
                      <a:gd name="connsiteX27" fmla="*/ 345158 w 732634"/>
                      <a:gd name="connsiteY27" fmla="*/ 30279 h 595493"/>
                      <a:gd name="connsiteX28" fmla="*/ 239977 w 732634"/>
                      <a:gd name="connsiteY28" fmla="*/ 18061 h 595493"/>
                      <a:gd name="connsiteX29" fmla="*/ 85924 w 732634"/>
                      <a:gd name="connsiteY29" fmla="*/ 0 h 595493"/>
                      <a:gd name="connsiteX30" fmla="*/ 83268 w 732634"/>
                      <a:gd name="connsiteY30" fmla="*/ 0 h 595493"/>
                      <a:gd name="connsiteX31" fmla="*/ 81143 w 732634"/>
                      <a:gd name="connsiteY31" fmla="*/ 0 h 595493"/>
                      <a:gd name="connsiteX32" fmla="*/ 80081 w 732634"/>
                      <a:gd name="connsiteY32" fmla="*/ 5312 h 595493"/>
                      <a:gd name="connsiteX33" fmla="*/ 74769 w 732634"/>
                      <a:gd name="connsiteY33" fmla="*/ 43029 h 595493"/>
                      <a:gd name="connsiteX34" fmla="*/ 58301 w 732634"/>
                      <a:gd name="connsiteY34" fmla="*/ 153521 h 595493"/>
                      <a:gd name="connsiteX35" fmla="*/ 44489 w 732634"/>
                      <a:gd name="connsiteY35" fmla="*/ 249140 h 595493"/>
                      <a:gd name="connsiteX36" fmla="*/ 15804 w 732634"/>
                      <a:gd name="connsiteY36" fmla="*/ 410630 h 595493"/>
                      <a:gd name="connsiteX37" fmla="*/ 4648 w 732634"/>
                      <a:gd name="connsiteY37" fmla="*/ 470126 h 595493"/>
                      <a:gd name="connsiteX38" fmla="*/ 398 w 732634"/>
                      <a:gd name="connsiteY38" fmla="*/ 503062 h 595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732634" h="595493">
                        <a:moveTo>
                          <a:pt x="398" y="503062"/>
                        </a:moveTo>
                        <a:cubicBezTo>
                          <a:pt x="-133" y="506780"/>
                          <a:pt x="-133" y="508905"/>
                          <a:pt x="398" y="509967"/>
                        </a:cubicBezTo>
                        <a:cubicBezTo>
                          <a:pt x="930" y="511030"/>
                          <a:pt x="2523" y="512092"/>
                          <a:pt x="7304" y="512624"/>
                        </a:cubicBezTo>
                        <a:cubicBezTo>
                          <a:pt x="41833" y="517404"/>
                          <a:pt x="77956" y="522717"/>
                          <a:pt x="117797" y="529623"/>
                        </a:cubicBezTo>
                        <a:cubicBezTo>
                          <a:pt x="167200" y="538122"/>
                          <a:pt x="216603" y="543434"/>
                          <a:pt x="266538" y="548746"/>
                        </a:cubicBezTo>
                        <a:cubicBezTo>
                          <a:pt x="300004" y="552465"/>
                          <a:pt x="333471" y="556183"/>
                          <a:pt x="366937" y="559902"/>
                        </a:cubicBezTo>
                        <a:cubicBezTo>
                          <a:pt x="403591" y="564152"/>
                          <a:pt x="439714" y="568401"/>
                          <a:pt x="476368" y="572120"/>
                        </a:cubicBezTo>
                        <a:cubicBezTo>
                          <a:pt x="490711" y="573713"/>
                          <a:pt x="505054" y="575307"/>
                          <a:pt x="519928" y="577432"/>
                        </a:cubicBezTo>
                        <a:cubicBezTo>
                          <a:pt x="539583" y="579557"/>
                          <a:pt x="559769" y="582213"/>
                          <a:pt x="579424" y="584338"/>
                        </a:cubicBezTo>
                        <a:cubicBezTo>
                          <a:pt x="603860" y="586994"/>
                          <a:pt x="627765" y="589650"/>
                          <a:pt x="652201" y="592306"/>
                        </a:cubicBezTo>
                        <a:lnTo>
                          <a:pt x="683011" y="595493"/>
                        </a:lnTo>
                        <a:cubicBezTo>
                          <a:pt x="683542" y="595493"/>
                          <a:pt x="684074" y="595493"/>
                          <a:pt x="684605" y="595493"/>
                        </a:cubicBezTo>
                        <a:cubicBezTo>
                          <a:pt x="685667" y="595493"/>
                          <a:pt x="686730" y="595493"/>
                          <a:pt x="688323" y="595493"/>
                        </a:cubicBezTo>
                        <a:cubicBezTo>
                          <a:pt x="689386" y="595493"/>
                          <a:pt x="690448" y="595493"/>
                          <a:pt x="690979" y="595493"/>
                        </a:cubicBezTo>
                        <a:cubicBezTo>
                          <a:pt x="690979" y="595493"/>
                          <a:pt x="690979" y="594431"/>
                          <a:pt x="691511" y="592837"/>
                        </a:cubicBezTo>
                        <a:cubicBezTo>
                          <a:pt x="692573" y="576370"/>
                          <a:pt x="694167" y="559371"/>
                          <a:pt x="695760" y="543434"/>
                        </a:cubicBezTo>
                        <a:cubicBezTo>
                          <a:pt x="696823" y="529623"/>
                          <a:pt x="698416" y="515811"/>
                          <a:pt x="699479" y="502530"/>
                        </a:cubicBezTo>
                        <a:cubicBezTo>
                          <a:pt x="701073" y="484469"/>
                          <a:pt x="702135" y="465877"/>
                          <a:pt x="703197" y="447815"/>
                        </a:cubicBezTo>
                        <a:cubicBezTo>
                          <a:pt x="704791" y="426035"/>
                          <a:pt x="705853" y="403724"/>
                          <a:pt x="707978" y="381944"/>
                        </a:cubicBezTo>
                        <a:cubicBezTo>
                          <a:pt x="710634" y="350603"/>
                          <a:pt x="713290" y="319792"/>
                          <a:pt x="715947" y="288450"/>
                        </a:cubicBezTo>
                        <a:cubicBezTo>
                          <a:pt x="718603" y="259233"/>
                          <a:pt x="720727" y="230017"/>
                          <a:pt x="723384" y="200800"/>
                        </a:cubicBezTo>
                        <a:cubicBezTo>
                          <a:pt x="724446" y="186457"/>
                          <a:pt x="725508" y="172114"/>
                          <a:pt x="726571" y="157771"/>
                        </a:cubicBezTo>
                        <a:cubicBezTo>
                          <a:pt x="728164" y="133867"/>
                          <a:pt x="729758" y="108368"/>
                          <a:pt x="732414" y="83932"/>
                        </a:cubicBezTo>
                        <a:cubicBezTo>
                          <a:pt x="732945" y="78620"/>
                          <a:pt x="732414" y="77026"/>
                          <a:pt x="731883" y="76495"/>
                        </a:cubicBezTo>
                        <a:cubicBezTo>
                          <a:pt x="730820" y="75433"/>
                          <a:pt x="726571" y="74902"/>
                          <a:pt x="724446" y="74370"/>
                        </a:cubicBezTo>
                        <a:cubicBezTo>
                          <a:pt x="690448" y="70652"/>
                          <a:pt x="645295" y="65871"/>
                          <a:pt x="600673" y="60559"/>
                        </a:cubicBezTo>
                        <a:cubicBezTo>
                          <a:pt x="561363" y="55778"/>
                          <a:pt x="522584" y="50997"/>
                          <a:pt x="483274" y="46747"/>
                        </a:cubicBezTo>
                        <a:cubicBezTo>
                          <a:pt x="437058" y="41435"/>
                          <a:pt x="391373" y="35591"/>
                          <a:pt x="345158" y="30279"/>
                        </a:cubicBezTo>
                        <a:cubicBezTo>
                          <a:pt x="310097" y="26030"/>
                          <a:pt x="275037" y="22311"/>
                          <a:pt x="239977" y="18061"/>
                        </a:cubicBezTo>
                        <a:cubicBezTo>
                          <a:pt x="189511" y="12218"/>
                          <a:pt x="137452" y="6375"/>
                          <a:pt x="85924" y="0"/>
                        </a:cubicBezTo>
                        <a:cubicBezTo>
                          <a:pt x="84862" y="0"/>
                          <a:pt x="83799" y="0"/>
                          <a:pt x="83268" y="0"/>
                        </a:cubicBezTo>
                        <a:cubicBezTo>
                          <a:pt x="81674" y="0"/>
                          <a:pt x="81143" y="0"/>
                          <a:pt x="81143" y="0"/>
                        </a:cubicBezTo>
                        <a:cubicBezTo>
                          <a:pt x="80612" y="531"/>
                          <a:pt x="80081" y="3718"/>
                          <a:pt x="80081" y="5312"/>
                        </a:cubicBezTo>
                        <a:cubicBezTo>
                          <a:pt x="78487" y="18061"/>
                          <a:pt x="76894" y="30279"/>
                          <a:pt x="74769" y="43029"/>
                        </a:cubicBezTo>
                        <a:cubicBezTo>
                          <a:pt x="69988" y="79151"/>
                          <a:pt x="64675" y="116868"/>
                          <a:pt x="58301" y="153521"/>
                        </a:cubicBezTo>
                        <a:cubicBezTo>
                          <a:pt x="52458" y="185394"/>
                          <a:pt x="48739" y="217799"/>
                          <a:pt x="44489" y="249140"/>
                        </a:cubicBezTo>
                        <a:cubicBezTo>
                          <a:pt x="37583" y="302262"/>
                          <a:pt x="30678" y="357508"/>
                          <a:pt x="15804" y="410630"/>
                        </a:cubicBezTo>
                        <a:cubicBezTo>
                          <a:pt x="10492" y="429754"/>
                          <a:pt x="7304" y="450471"/>
                          <a:pt x="4648" y="470126"/>
                        </a:cubicBezTo>
                        <a:cubicBezTo>
                          <a:pt x="3586" y="481282"/>
                          <a:pt x="1992" y="492437"/>
                          <a:pt x="398" y="50306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7222CEE6-600F-DAAA-A3CF-CC158391B503}"/>
                      </a:ext>
                    </a:extLst>
                  </p:cNvPr>
                  <p:cNvSpPr/>
                  <p:nvPr/>
                </p:nvSpPr>
                <p:spPr>
                  <a:xfrm>
                    <a:off x="2147004" y="7564298"/>
                    <a:ext cx="245592" cy="213076"/>
                  </a:xfrm>
                  <a:custGeom>
                    <a:avLst/>
                    <a:gdLst>
                      <a:gd name="connsiteX0" fmla="*/ 6375 w 689518"/>
                      <a:gd name="connsiteY0" fmla="*/ 30888 h 598227"/>
                      <a:gd name="connsiteX1" fmla="*/ 17530 w 689518"/>
                      <a:gd name="connsiteY1" fmla="*/ 52137 h 598227"/>
                      <a:gd name="connsiteX2" fmla="*/ 21249 w 689518"/>
                      <a:gd name="connsiteY2" fmla="*/ 55855 h 598227"/>
                      <a:gd name="connsiteX3" fmla="*/ 28154 w 689518"/>
                      <a:gd name="connsiteY3" fmla="*/ 79229 h 598227"/>
                      <a:gd name="connsiteX4" fmla="*/ 29217 w 689518"/>
                      <a:gd name="connsiteY4" fmla="*/ 80291 h 598227"/>
                      <a:gd name="connsiteX5" fmla="*/ 30810 w 689518"/>
                      <a:gd name="connsiteY5" fmla="*/ 81354 h 598227"/>
                      <a:gd name="connsiteX6" fmla="*/ 46216 w 689518"/>
                      <a:gd name="connsiteY6" fmla="*/ 93572 h 598227"/>
                      <a:gd name="connsiteX7" fmla="*/ 53653 w 689518"/>
                      <a:gd name="connsiteY7" fmla="*/ 98884 h 598227"/>
                      <a:gd name="connsiteX8" fmla="*/ 70652 w 689518"/>
                      <a:gd name="connsiteY8" fmla="*/ 114820 h 598227"/>
                      <a:gd name="connsiteX9" fmla="*/ 65871 w 689518"/>
                      <a:gd name="connsiteY9" fmla="*/ 137132 h 598227"/>
                      <a:gd name="connsiteX10" fmla="*/ 61090 w 689518"/>
                      <a:gd name="connsiteY10" fmla="*/ 145631 h 598227"/>
                      <a:gd name="connsiteX11" fmla="*/ 60027 w 689518"/>
                      <a:gd name="connsiteY11" fmla="*/ 148287 h 598227"/>
                      <a:gd name="connsiteX12" fmla="*/ 58965 w 689518"/>
                      <a:gd name="connsiteY12" fmla="*/ 152537 h 598227"/>
                      <a:gd name="connsiteX13" fmla="*/ 59496 w 689518"/>
                      <a:gd name="connsiteY13" fmla="*/ 152537 h 598227"/>
                      <a:gd name="connsiteX14" fmla="*/ 79151 w 689518"/>
                      <a:gd name="connsiteY14" fmla="*/ 174848 h 598227"/>
                      <a:gd name="connsiteX15" fmla="*/ 80745 w 689518"/>
                      <a:gd name="connsiteY15" fmla="*/ 177504 h 598227"/>
                      <a:gd name="connsiteX16" fmla="*/ 96150 w 689518"/>
                      <a:gd name="connsiteY16" fmla="*/ 191315 h 598227"/>
                      <a:gd name="connsiteX17" fmla="*/ 109962 w 689518"/>
                      <a:gd name="connsiteY17" fmla="*/ 212033 h 598227"/>
                      <a:gd name="connsiteX18" fmla="*/ 109962 w 689518"/>
                      <a:gd name="connsiteY18" fmla="*/ 335275 h 598227"/>
                      <a:gd name="connsiteX19" fmla="*/ 109962 w 689518"/>
                      <a:gd name="connsiteY19" fmla="*/ 417614 h 598227"/>
                      <a:gd name="connsiteX20" fmla="*/ 109962 w 689518"/>
                      <a:gd name="connsiteY20" fmla="*/ 540325 h 598227"/>
                      <a:gd name="connsiteX21" fmla="*/ 111024 w 689518"/>
                      <a:gd name="connsiteY21" fmla="*/ 546699 h 598227"/>
                      <a:gd name="connsiteX22" fmla="*/ 115805 w 689518"/>
                      <a:gd name="connsiteY22" fmla="*/ 547762 h 598227"/>
                      <a:gd name="connsiteX23" fmla="*/ 117399 w 689518"/>
                      <a:gd name="connsiteY23" fmla="*/ 547762 h 598227"/>
                      <a:gd name="connsiteX24" fmla="*/ 211424 w 689518"/>
                      <a:gd name="connsiteY24" fmla="*/ 544043 h 598227"/>
                      <a:gd name="connsiteX25" fmla="*/ 244891 w 689518"/>
                      <a:gd name="connsiteY25" fmla="*/ 542981 h 598227"/>
                      <a:gd name="connsiteX26" fmla="*/ 283670 w 689518"/>
                      <a:gd name="connsiteY26" fmla="*/ 541387 h 598227"/>
                      <a:gd name="connsiteX27" fmla="*/ 373445 w 689518"/>
                      <a:gd name="connsiteY27" fmla="*/ 538200 h 598227"/>
                      <a:gd name="connsiteX28" fmla="*/ 446222 w 689518"/>
                      <a:gd name="connsiteY28" fmla="*/ 536075 h 598227"/>
                      <a:gd name="connsiteX29" fmla="*/ 575307 w 689518"/>
                      <a:gd name="connsiteY29" fmla="*/ 531825 h 598227"/>
                      <a:gd name="connsiteX30" fmla="*/ 576901 w 689518"/>
                      <a:gd name="connsiteY30" fmla="*/ 531825 h 598227"/>
                      <a:gd name="connsiteX31" fmla="*/ 600274 w 689518"/>
                      <a:gd name="connsiteY31" fmla="*/ 549355 h 598227"/>
                      <a:gd name="connsiteX32" fmla="*/ 602399 w 689518"/>
                      <a:gd name="connsiteY32" fmla="*/ 553605 h 598227"/>
                      <a:gd name="connsiteX33" fmla="*/ 596556 w 689518"/>
                      <a:gd name="connsiteY33" fmla="*/ 583884 h 598227"/>
                      <a:gd name="connsiteX34" fmla="*/ 590712 w 689518"/>
                      <a:gd name="connsiteY34" fmla="*/ 589196 h 598227"/>
                      <a:gd name="connsiteX35" fmla="*/ 580088 w 689518"/>
                      <a:gd name="connsiteY35" fmla="*/ 598227 h 598227"/>
                      <a:gd name="connsiteX36" fmla="*/ 588587 w 689518"/>
                      <a:gd name="connsiteY36" fmla="*/ 597165 h 598227"/>
                      <a:gd name="connsiteX37" fmla="*/ 622585 w 689518"/>
                      <a:gd name="connsiteY37" fmla="*/ 595040 h 598227"/>
                      <a:gd name="connsiteX38" fmla="*/ 624179 w 689518"/>
                      <a:gd name="connsiteY38" fmla="*/ 595040 h 598227"/>
                      <a:gd name="connsiteX39" fmla="*/ 624179 w 689518"/>
                      <a:gd name="connsiteY39" fmla="*/ 595040 h 598227"/>
                      <a:gd name="connsiteX40" fmla="*/ 635335 w 689518"/>
                      <a:gd name="connsiteY40" fmla="*/ 583353 h 598227"/>
                      <a:gd name="connsiteX41" fmla="*/ 654458 w 689518"/>
                      <a:gd name="connsiteY41" fmla="*/ 528107 h 598227"/>
                      <a:gd name="connsiteX42" fmla="*/ 656583 w 689518"/>
                      <a:gd name="connsiteY42" fmla="*/ 523857 h 598227"/>
                      <a:gd name="connsiteX43" fmla="*/ 676769 w 689518"/>
                      <a:gd name="connsiteY43" fmla="*/ 511108 h 598227"/>
                      <a:gd name="connsiteX44" fmla="*/ 679426 w 689518"/>
                      <a:gd name="connsiteY44" fmla="*/ 511108 h 598227"/>
                      <a:gd name="connsiteX45" fmla="*/ 686862 w 689518"/>
                      <a:gd name="connsiteY45" fmla="*/ 499421 h 598227"/>
                      <a:gd name="connsiteX46" fmla="*/ 687925 w 689518"/>
                      <a:gd name="connsiteY46" fmla="*/ 493046 h 598227"/>
                      <a:gd name="connsiteX47" fmla="*/ 689518 w 689518"/>
                      <a:gd name="connsiteY47" fmla="*/ 480297 h 598227"/>
                      <a:gd name="connsiteX48" fmla="*/ 682082 w 689518"/>
                      <a:gd name="connsiteY48" fmla="*/ 470204 h 598227"/>
                      <a:gd name="connsiteX49" fmla="*/ 673051 w 689518"/>
                      <a:gd name="connsiteY49" fmla="*/ 473391 h 598227"/>
                      <a:gd name="connsiteX50" fmla="*/ 660302 w 689518"/>
                      <a:gd name="connsiteY50" fmla="*/ 463298 h 598227"/>
                      <a:gd name="connsiteX51" fmla="*/ 659771 w 689518"/>
                      <a:gd name="connsiteY51" fmla="*/ 462236 h 598227"/>
                      <a:gd name="connsiteX52" fmla="*/ 654458 w 689518"/>
                      <a:gd name="connsiteY52" fmla="*/ 453205 h 598227"/>
                      <a:gd name="connsiteX53" fmla="*/ 647021 w 689518"/>
                      <a:gd name="connsiteY53" fmla="*/ 439925 h 598227"/>
                      <a:gd name="connsiteX54" fmla="*/ 650209 w 689518"/>
                      <a:gd name="connsiteY54" fmla="*/ 413364 h 598227"/>
                      <a:gd name="connsiteX55" fmla="*/ 651802 w 689518"/>
                      <a:gd name="connsiteY55" fmla="*/ 411239 h 598227"/>
                      <a:gd name="connsiteX56" fmla="*/ 650740 w 689518"/>
                      <a:gd name="connsiteY56" fmla="*/ 410177 h 598227"/>
                      <a:gd name="connsiteX57" fmla="*/ 639053 w 689518"/>
                      <a:gd name="connsiteY57" fmla="*/ 384678 h 598227"/>
                      <a:gd name="connsiteX58" fmla="*/ 630554 w 689518"/>
                      <a:gd name="connsiteY58" fmla="*/ 372460 h 598227"/>
                      <a:gd name="connsiteX59" fmla="*/ 559371 w 689518"/>
                      <a:gd name="connsiteY59" fmla="*/ 326776 h 598227"/>
                      <a:gd name="connsiteX60" fmla="*/ 538122 w 689518"/>
                      <a:gd name="connsiteY60" fmla="*/ 300215 h 598227"/>
                      <a:gd name="connsiteX61" fmla="*/ 550871 w 689518"/>
                      <a:gd name="connsiteY61" fmla="*/ 269936 h 598227"/>
                      <a:gd name="connsiteX62" fmla="*/ 558308 w 689518"/>
                      <a:gd name="connsiteY62" fmla="*/ 249218 h 598227"/>
                      <a:gd name="connsiteX63" fmla="*/ 560433 w 689518"/>
                      <a:gd name="connsiteY63" fmla="*/ 235406 h 598227"/>
                      <a:gd name="connsiteX64" fmla="*/ 556183 w 689518"/>
                      <a:gd name="connsiteY64" fmla="*/ 225313 h 598227"/>
                      <a:gd name="connsiteX65" fmla="*/ 542903 w 689518"/>
                      <a:gd name="connsiteY65" fmla="*/ 217345 h 598227"/>
                      <a:gd name="connsiteX66" fmla="*/ 539184 w 689518"/>
                      <a:gd name="connsiteY66" fmla="*/ 215751 h 598227"/>
                      <a:gd name="connsiteX67" fmla="*/ 534404 w 689518"/>
                      <a:gd name="connsiteY67" fmla="*/ 219470 h 598227"/>
                      <a:gd name="connsiteX68" fmla="*/ 520592 w 689518"/>
                      <a:gd name="connsiteY68" fmla="*/ 227438 h 598227"/>
                      <a:gd name="connsiteX69" fmla="*/ 505718 w 689518"/>
                      <a:gd name="connsiteY69" fmla="*/ 216283 h 598227"/>
                      <a:gd name="connsiteX70" fmla="*/ 500406 w 689518"/>
                      <a:gd name="connsiteY70" fmla="*/ 200346 h 598227"/>
                      <a:gd name="connsiteX71" fmla="*/ 461096 w 689518"/>
                      <a:gd name="connsiteY71" fmla="*/ 146162 h 598227"/>
                      <a:gd name="connsiteX72" fmla="*/ 412755 w 689518"/>
                      <a:gd name="connsiteY72" fmla="*/ 51074 h 598227"/>
                      <a:gd name="connsiteX73" fmla="*/ 393631 w 689518"/>
                      <a:gd name="connsiteY73" fmla="*/ 8577 h 598227"/>
                      <a:gd name="connsiteX74" fmla="*/ 373976 w 689518"/>
                      <a:gd name="connsiteY74" fmla="*/ 78 h 598227"/>
                      <a:gd name="connsiteX75" fmla="*/ 272514 w 689518"/>
                      <a:gd name="connsiteY75" fmla="*/ 4859 h 598227"/>
                      <a:gd name="connsiteX76" fmla="*/ 183270 w 689518"/>
                      <a:gd name="connsiteY76" fmla="*/ 8046 h 598227"/>
                      <a:gd name="connsiteX77" fmla="*/ 92963 w 689518"/>
                      <a:gd name="connsiteY77" fmla="*/ 11233 h 598227"/>
                      <a:gd name="connsiteX78" fmla="*/ 14874 w 689518"/>
                      <a:gd name="connsiteY78" fmla="*/ 14952 h 598227"/>
                      <a:gd name="connsiteX79" fmla="*/ 0 w 689518"/>
                      <a:gd name="connsiteY79" fmla="*/ 15483 h 598227"/>
                      <a:gd name="connsiteX80" fmla="*/ 6375 w 689518"/>
                      <a:gd name="connsiteY80" fmla="*/ 30888 h 598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</a:cxnLst>
                    <a:rect l="l" t="t" r="r" b="b"/>
                    <a:pathLst>
                      <a:path w="689518" h="598227">
                        <a:moveTo>
                          <a:pt x="6375" y="30888"/>
                        </a:moveTo>
                        <a:cubicBezTo>
                          <a:pt x="7437" y="37794"/>
                          <a:pt x="10624" y="44169"/>
                          <a:pt x="17530" y="52137"/>
                        </a:cubicBezTo>
                        <a:cubicBezTo>
                          <a:pt x="18593" y="53199"/>
                          <a:pt x="19655" y="54262"/>
                          <a:pt x="21249" y="55855"/>
                        </a:cubicBezTo>
                        <a:cubicBezTo>
                          <a:pt x="26030" y="60636"/>
                          <a:pt x="33998" y="67542"/>
                          <a:pt x="28154" y="79229"/>
                        </a:cubicBezTo>
                        <a:cubicBezTo>
                          <a:pt x="28686" y="79760"/>
                          <a:pt x="29217" y="79760"/>
                          <a:pt x="29217" y="80291"/>
                        </a:cubicBezTo>
                        <a:cubicBezTo>
                          <a:pt x="29748" y="80823"/>
                          <a:pt x="30279" y="80823"/>
                          <a:pt x="30810" y="81354"/>
                        </a:cubicBezTo>
                        <a:cubicBezTo>
                          <a:pt x="36123" y="85603"/>
                          <a:pt x="40904" y="89322"/>
                          <a:pt x="46216" y="93572"/>
                        </a:cubicBezTo>
                        <a:cubicBezTo>
                          <a:pt x="48341" y="95165"/>
                          <a:pt x="50997" y="96759"/>
                          <a:pt x="53653" y="98884"/>
                        </a:cubicBezTo>
                        <a:cubicBezTo>
                          <a:pt x="60027" y="103134"/>
                          <a:pt x="66933" y="107915"/>
                          <a:pt x="70652" y="114820"/>
                        </a:cubicBezTo>
                        <a:cubicBezTo>
                          <a:pt x="74902" y="123320"/>
                          <a:pt x="70121" y="130757"/>
                          <a:pt x="65871" y="137132"/>
                        </a:cubicBezTo>
                        <a:cubicBezTo>
                          <a:pt x="63746" y="140319"/>
                          <a:pt x="62152" y="142975"/>
                          <a:pt x="61090" y="145631"/>
                        </a:cubicBezTo>
                        <a:cubicBezTo>
                          <a:pt x="61090" y="146693"/>
                          <a:pt x="60559" y="147225"/>
                          <a:pt x="60027" y="148287"/>
                        </a:cubicBezTo>
                        <a:cubicBezTo>
                          <a:pt x="59496" y="149349"/>
                          <a:pt x="58965" y="151474"/>
                          <a:pt x="58965" y="152537"/>
                        </a:cubicBezTo>
                        <a:cubicBezTo>
                          <a:pt x="58965" y="152537"/>
                          <a:pt x="58965" y="152537"/>
                          <a:pt x="59496" y="152537"/>
                        </a:cubicBezTo>
                        <a:cubicBezTo>
                          <a:pt x="70652" y="157318"/>
                          <a:pt x="75433" y="166880"/>
                          <a:pt x="79151" y="174848"/>
                        </a:cubicBezTo>
                        <a:lnTo>
                          <a:pt x="80745" y="177504"/>
                        </a:lnTo>
                        <a:cubicBezTo>
                          <a:pt x="83401" y="182816"/>
                          <a:pt x="88182" y="189722"/>
                          <a:pt x="96150" y="191315"/>
                        </a:cubicBezTo>
                        <a:cubicBezTo>
                          <a:pt x="109962" y="195034"/>
                          <a:pt x="109962" y="205127"/>
                          <a:pt x="109962" y="212033"/>
                        </a:cubicBezTo>
                        <a:cubicBezTo>
                          <a:pt x="109962" y="252937"/>
                          <a:pt x="109962" y="294372"/>
                          <a:pt x="109962" y="335275"/>
                        </a:cubicBezTo>
                        <a:lnTo>
                          <a:pt x="109962" y="417614"/>
                        </a:lnTo>
                        <a:cubicBezTo>
                          <a:pt x="109962" y="457986"/>
                          <a:pt x="109962" y="499421"/>
                          <a:pt x="109962" y="540325"/>
                        </a:cubicBezTo>
                        <a:cubicBezTo>
                          <a:pt x="109962" y="545105"/>
                          <a:pt x="110493" y="546168"/>
                          <a:pt x="111024" y="546699"/>
                        </a:cubicBezTo>
                        <a:cubicBezTo>
                          <a:pt x="111555" y="547230"/>
                          <a:pt x="112087" y="547762"/>
                          <a:pt x="115805" y="547762"/>
                        </a:cubicBezTo>
                        <a:cubicBezTo>
                          <a:pt x="116336" y="547762"/>
                          <a:pt x="116868" y="547762"/>
                          <a:pt x="117399" y="547762"/>
                        </a:cubicBezTo>
                        <a:cubicBezTo>
                          <a:pt x="148741" y="546168"/>
                          <a:pt x="180613" y="545105"/>
                          <a:pt x="211424" y="544043"/>
                        </a:cubicBezTo>
                        <a:lnTo>
                          <a:pt x="244891" y="542981"/>
                        </a:lnTo>
                        <a:cubicBezTo>
                          <a:pt x="257640" y="542449"/>
                          <a:pt x="270920" y="541918"/>
                          <a:pt x="283670" y="541387"/>
                        </a:cubicBezTo>
                        <a:cubicBezTo>
                          <a:pt x="312886" y="540325"/>
                          <a:pt x="343166" y="539262"/>
                          <a:pt x="373445" y="538200"/>
                        </a:cubicBezTo>
                        <a:cubicBezTo>
                          <a:pt x="397881" y="537668"/>
                          <a:pt x="421786" y="536606"/>
                          <a:pt x="446222" y="536075"/>
                        </a:cubicBezTo>
                        <a:cubicBezTo>
                          <a:pt x="488719" y="535012"/>
                          <a:pt x="532279" y="533950"/>
                          <a:pt x="575307" y="531825"/>
                        </a:cubicBezTo>
                        <a:cubicBezTo>
                          <a:pt x="575838" y="531825"/>
                          <a:pt x="576370" y="531825"/>
                          <a:pt x="576901" y="531825"/>
                        </a:cubicBezTo>
                        <a:cubicBezTo>
                          <a:pt x="591775" y="531825"/>
                          <a:pt x="597087" y="541918"/>
                          <a:pt x="600274" y="549355"/>
                        </a:cubicBezTo>
                        <a:cubicBezTo>
                          <a:pt x="600806" y="550949"/>
                          <a:pt x="601337" y="552011"/>
                          <a:pt x="602399" y="553605"/>
                        </a:cubicBezTo>
                        <a:cubicBezTo>
                          <a:pt x="608242" y="564229"/>
                          <a:pt x="606118" y="575916"/>
                          <a:pt x="596556" y="583884"/>
                        </a:cubicBezTo>
                        <a:cubicBezTo>
                          <a:pt x="594431" y="585478"/>
                          <a:pt x="592837" y="587603"/>
                          <a:pt x="590712" y="589196"/>
                        </a:cubicBezTo>
                        <a:cubicBezTo>
                          <a:pt x="587525" y="592384"/>
                          <a:pt x="584338" y="595571"/>
                          <a:pt x="580088" y="598227"/>
                        </a:cubicBezTo>
                        <a:cubicBezTo>
                          <a:pt x="582744" y="597696"/>
                          <a:pt x="585931" y="597696"/>
                          <a:pt x="588587" y="597165"/>
                        </a:cubicBezTo>
                        <a:cubicBezTo>
                          <a:pt x="599743" y="596102"/>
                          <a:pt x="611430" y="594509"/>
                          <a:pt x="622585" y="595040"/>
                        </a:cubicBezTo>
                        <a:cubicBezTo>
                          <a:pt x="623116" y="595040"/>
                          <a:pt x="623648" y="595040"/>
                          <a:pt x="624179" y="595040"/>
                        </a:cubicBezTo>
                        <a:lnTo>
                          <a:pt x="624179" y="595040"/>
                        </a:lnTo>
                        <a:cubicBezTo>
                          <a:pt x="632147" y="595040"/>
                          <a:pt x="634803" y="592384"/>
                          <a:pt x="635335" y="583353"/>
                        </a:cubicBezTo>
                        <a:cubicBezTo>
                          <a:pt x="636928" y="562636"/>
                          <a:pt x="645959" y="545105"/>
                          <a:pt x="654458" y="528107"/>
                        </a:cubicBezTo>
                        <a:lnTo>
                          <a:pt x="656583" y="523857"/>
                        </a:lnTo>
                        <a:cubicBezTo>
                          <a:pt x="660833" y="515357"/>
                          <a:pt x="668801" y="510576"/>
                          <a:pt x="676769" y="511108"/>
                        </a:cubicBezTo>
                        <a:cubicBezTo>
                          <a:pt x="677832" y="511108"/>
                          <a:pt x="678363" y="511108"/>
                          <a:pt x="679426" y="511108"/>
                        </a:cubicBezTo>
                        <a:cubicBezTo>
                          <a:pt x="684738" y="511108"/>
                          <a:pt x="685800" y="509514"/>
                          <a:pt x="686862" y="499421"/>
                        </a:cubicBezTo>
                        <a:lnTo>
                          <a:pt x="687925" y="493046"/>
                        </a:lnTo>
                        <a:cubicBezTo>
                          <a:pt x="688456" y="488796"/>
                          <a:pt x="688987" y="484547"/>
                          <a:pt x="689518" y="480297"/>
                        </a:cubicBezTo>
                        <a:cubicBezTo>
                          <a:pt x="689518" y="477641"/>
                          <a:pt x="684738" y="471798"/>
                          <a:pt x="682082" y="470204"/>
                        </a:cubicBezTo>
                        <a:cubicBezTo>
                          <a:pt x="678894" y="472329"/>
                          <a:pt x="675707" y="473391"/>
                          <a:pt x="673051" y="473391"/>
                        </a:cubicBezTo>
                        <a:cubicBezTo>
                          <a:pt x="666145" y="473391"/>
                          <a:pt x="662958" y="467548"/>
                          <a:pt x="660302" y="463298"/>
                        </a:cubicBezTo>
                        <a:lnTo>
                          <a:pt x="659771" y="462236"/>
                        </a:lnTo>
                        <a:cubicBezTo>
                          <a:pt x="658177" y="459049"/>
                          <a:pt x="656052" y="455861"/>
                          <a:pt x="654458" y="453205"/>
                        </a:cubicBezTo>
                        <a:cubicBezTo>
                          <a:pt x="651802" y="448955"/>
                          <a:pt x="649677" y="444174"/>
                          <a:pt x="647021" y="439925"/>
                        </a:cubicBezTo>
                        <a:cubicBezTo>
                          <a:pt x="644365" y="436206"/>
                          <a:pt x="636928" y="423988"/>
                          <a:pt x="650209" y="413364"/>
                        </a:cubicBezTo>
                        <a:cubicBezTo>
                          <a:pt x="651271" y="412301"/>
                          <a:pt x="651802" y="411239"/>
                          <a:pt x="651802" y="411239"/>
                        </a:cubicBezTo>
                        <a:cubicBezTo>
                          <a:pt x="651802" y="411239"/>
                          <a:pt x="651271" y="410708"/>
                          <a:pt x="650740" y="410177"/>
                        </a:cubicBezTo>
                        <a:cubicBezTo>
                          <a:pt x="641709" y="403271"/>
                          <a:pt x="640115" y="393178"/>
                          <a:pt x="639053" y="384678"/>
                        </a:cubicBezTo>
                        <a:cubicBezTo>
                          <a:pt x="638522" y="379366"/>
                          <a:pt x="636397" y="376179"/>
                          <a:pt x="630554" y="372460"/>
                        </a:cubicBezTo>
                        <a:cubicBezTo>
                          <a:pt x="609305" y="359180"/>
                          <a:pt x="583807" y="342712"/>
                          <a:pt x="559371" y="326776"/>
                        </a:cubicBezTo>
                        <a:cubicBezTo>
                          <a:pt x="546090" y="318276"/>
                          <a:pt x="539184" y="309777"/>
                          <a:pt x="538122" y="300215"/>
                        </a:cubicBezTo>
                        <a:cubicBezTo>
                          <a:pt x="537060" y="291184"/>
                          <a:pt x="540778" y="281622"/>
                          <a:pt x="550871" y="269936"/>
                        </a:cubicBezTo>
                        <a:cubicBezTo>
                          <a:pt x="556714" y="263030"/>
                          <a:pt x="558839" y="256655"/>
                          <a:pt x="558308" y="249218"/>
                        </a:cubicBezTo>
                        <a:cubicBezTo>
                          <a:pt x="557777" y="244437"/>
                          <a:pt x="558839" y="239125"/>
                          <a:pt x="560433" y="235406"/>
                        </a:cubicBezTo>
                        <a:cubicBezTo>
                          <a:pt x="563089" y="230094"/>
                          <a:pt x="562027" y="227969"/>
                          <a:pt x="556183" y="225313"/>
                        </a:cubicBezTo>
                        <a:cubicBezTo>
                          <a:pt x="550871" y="223188"/>
                          <a:pt x="546622" y="220532"/>
                          <a:pt x="542903" y="217345"/>
                        </a:cubicBezTo>
                        <a:cubicBezTo>
                          <a:pt x="541309" y="216283"/>
                          <a:pt x="540247" y="215751"/>
                          <a:pt x="539184" y="215751"/>
                        </a:cubicBezTo>
                        <a:cubicBezTo>
                          <a:pt x="537591" y="215751"/>
                          <a:pt x="535466" y="217876"/>
                          <a:pt x="534404" y="219470"/>
                        </a:cubicBezTo>
                        <a:cubicBezTo>
                          <a:pt x="530154" y="224782"/>
                          <a:pt x="525373" y="227438"/>
                          <a:pt x="520592" y="227438"/>
                        </a:cubicBezTo>
                        <a:cubicBezTo>
                          <a:pt x="514749" y="227438"/>
                          <a:pt x="509436" y="223720"/>
                          <a:pt x="505718" y="216283"/>
                        </a:cubicBezTo>
                        <a:cubicBezTo>
                          <a:pt x="503062" y="211502"/>
                          <a:pt x="501468" y="206190"/>
                          <a:pt x="500406" y="200346"/>
                        </a:cubicBezTo>
                        <a:cubicBezTo>
                          <a:pt x="495625" y="178566"/>
                          <a:pt x="483938" y="162630"/>
                          <a:pt x="461096" y="146162"/>
                        </a:cubicBezTo>
                        <a:cubicBezTo>
                          <a:pt x="422848" y="119070"/>
                          <a:pt x="406380" y="87197"/>
                          <a:pt x="412755" y="51074"/>
                        </a:cubicBezTo>
                        <a:cubicBezTo>
                          <a:pt x="416474" y="30888"/>
                          <a:pt x="407443" y="21326"/>
                          <a:pt x="393631" y="8577"/>
                        </a:cubicBezTo>
                        <a:cubicBezTo>
                          <a:pt x="386194" y="1671"/>
                          <a:pt x="381413" y="-453"/>
                          <a:pt x="373976" y="78"/>
                        </a:cubicBezTo>
                        <a:cubicBezTo>
                          <a:pt x="343697" y="2203"/>
                          <a:pt x="310230" y="3796"/>
                          <a:pt x="272514" y="4859"/>
                        </a:cubicBezTo>
                        <a:cubicBezTo>
                          <a:pt x="242766" y="5921"/>
                          <a:pt x="213018" y="6984"/>
                          <a:pt x="183270" y="8046"/>
                        </a:cubicBezTo>
                        <a:cubicBezTo>
                          <a:pt x="152990" y="9108"/>
                          <a:pt x="123242" y="10171"/>
                          <a:pt x="92963" y="11233"/>
                        </a:cubicBezTo>
                        <a:cubicBezTo>
                          <a:pt x="66933" y="12296"/>
                          <a:pt x="40373" y="13358"/>
                          <a:pt x="14874" y="14952"/>
                        </a:cubicBezTo>
                        <a:lnTo>
                          <a:pt x="0" y="15483"/>
                        </a:lnTo>
                        <a:cubicBezTo>
                          <a:pt x="4781" y="20795"/>
                          <a:pt x="5844" y="28232"/>
                          <a:pt x="6375" y="308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AD38CFCF-7C0F-7341-53F2-F4EEDF4B1879}"/>
                      </a:ext>
                    </a:extLst>
                  </p:cNvPr>
                  <p:cNvSpPr/>
                  <p:nvPr/>
                </p:nvSpPr>
                <p:spPr>
                  <a:xfrm>
                    <a:off x="2541471" y="7804432"/>
                    <a:ext cx="200591" cy="206132"/>
                  </a:xfrm>
                  <a:custGeom>
                    <a:avLst/>
                    <a:gdLst>
                      <a:gd name="connsiteX0" fmla="*/ 238601 w 563174"/>
                      <a:gd name="connsiteY0" fmla="*/ 2125 h 578732"/>
                      <a:gd name="connsiteX1" fmla="*/ 84548 w 563174"/>
                      <a:gd name="connsiteY1" fmla="*/ 22311 h 578732"/>
                      <a:gd name="connsiteX2" fmla="*/ 44707 w 563174"/>
                      <a:gd name="connsiteY2" fmla="*/ 27623 h 578732"/>
                      <a:gd name="connsiteX3" fmla="*/ 4866 w 563174"/>
                      <a:gd name="connsiteY3" fmla="*/ 32935 h 578732"/>
                      <a:gd name="connsiteX4" fmla="*/ 85 w 563174"/>
                      <a:gd name="connsiteY4" fmla="*/ 34529 h 578732"/>
                      <a:gd name="connsiteX5" fmla="*/ 1147 w 563174"/>
                      <a:gd name="connsiteY5" fmla="*/ 40372 h 578732"/>
                      <a:gd name="connsiteX6" fmla="*/ 12834 w 563174"/>
                      <a:gd name="connsiteY6" fmla="*/ 76495 h 578732"/>
                      <a:gd name="connsiteX7" fmla="*/ 17615 w 563174"/>
                      <a:gd name="connsiteY7" fmla="*/ 92431 h 578732"/>
                      <a:gd name="connsiteX8" fmla="*/ 38333 w 563174"/>
                      <a:gd name="connsiteY8" fmla="*/ 160427 h 578732"/>
                      <a:gd name="connsiteX9" fmla="*/ 91454 w 563174"/>
                      <a:gd name="connsiteY9" fmla="*/ 330417 h 578732"/>
                      <a:gd name="connsiteX10" fmla="*/ 98891 w 563174"/>
                      <a:gd name="connsiteY10" fmla="*/ 343165 h 578732"/>
                      <a:gd name="connsiteX11" fmla="*/ 102610 w 563174"/>
                      <a:gd name="connsiteY11" fmla="*/ 346353 h 578732"/>
                      <a:gd name="connsiteX12" fmla="*/ 110578 w 563174"/>
                      <a:gd name="connsiteY12" fmla="*/ 369726 h 578732"/>
                      <a:gd name="connsiteX13" fmla="*/ 111109 w 563174"/>
                      <a:gd name="connsiteY13" fmla="*/ 370258 h 578732"/>
                      <a:gd name="connsiteX14" fmla="*/ 118546 w 563174"/>
                      <a:gd name="connsiteY14" fmla="*/ 384069 h 578732"/>
                      <a:gd name="connsiteX15" fmla="*/ 111109 w 563174"/>
                      <a:gd name="connsiteY15" fmla="*/ 396819 h 578732"/>
                      <a:gd name="connsiteX16" fmla="*/ 108453 w 563174"/>
                      <a:gd name="connsiteY16" fmla="*/ 405318 h 578732"/>
                      <a:gd name="connsiteX17" fmla="*/ 106328 w 563174"/>
                      <a:gd name="connsiteY17" fmla="*/ 423910 h 578732"/>
                      <a:gd name="connsiteX18" fmla="*/ 110047 w 563174"/>
                      <a:gd name="connsiteY18" fmla="*/ 466408 h 578732"/>
                      <a:gd name="connsiteX19" fmla="*/ 115359 w 563174"/>
                      <a:gd name="connsiteY19" fmla="*/ 504655 h 578732"/>
                      <a:gd name="connsiteX20" fmla="*/ 119077 w 563174"/>
                      <a:gd name="connsiteY20" fmla="*/ 523779 h 578732"/>
                      <a:gd name="connsiteX21" fmla="*/ 131295 w 563174"/>
                      <a:gd name="connsiteY21" fmla="*/ 547684 h 578732"/>
                      <a:gd name="connsiteX22" fmla="*/ 138201 w 563174"/>
                      <a:gd name="connsiteY22" fmla="*/ 564152 h 578732"/>
                      <a:gd name="connsiteX23" fmla="*/ 156263 w 563174"/>
                      <a:gd name="connsiteY23" fmla="*/ 575838 h 578732"/>
                      <a:gd name="connsiteX24" fmla="*/ 246569 w 563174"/>
                      <a:gd name="connsiteY24" fmla="*/ 569464 h 578732"/>
                      <a:gd name="connsiteX25" fmla="*/ 299160 w 563174"/>
                      <a:gd name="connsiteY25" fmla="*/ 565745 h 578732"/>
                      <a:gd name="connsiteX26" fmla="*/ 308722 w 563174"/>
                      <a:gd name="connsiteY26" fmla="*/ 565214 h 578732"/>
                      <a:gd name="connsiteX27" fmla="*/ 431433 w 563174"/>
                      <a:gd name="connsiteY27" fmla="*/ 556183 h 578732"/>
                      <a:gd name="connsiteX28" fmla="*/ 432495 w 563174"/>
                      <a:gd name="connsiteY28" fmla="*/ 556183 h 578732"/>
                      <a:gd name="connsiteX29" fmla="*/ 439932 w 563174"/>
                      <a:gd name="connsiteY29" fmla="*/ 555652 h 578732"/>
                      <a:gd name="connsiteX30" fmla="*/ 460118 w 563174"/>
                      <a:gd name="connsiteY30" fmla="*/ 573713 h 578732"/>
                      <a:gd name="connsiteX31" fmla="*/ 467024 w 563174"/>
                      <a:gd name="connsiteY31" fmla="*/ 578494 h 578732"/>
                      <a:gd name="connsiteX32" fmla="*/ 467555 w 563174"/>
                      <a:gd name="connsiteY32" fmla="*/ 578494 h 578732"/>
                      <a:gd name="connsiteX33" fmla="*/ 466493 w 563174"/>
                      <a:gd name="connsiteY33" fmla="*/ 574245 h 578732"/>
                      <a:gd name="connsiteX34" fmla="*/ 465430 w 563174"/>
                      <a:gd name="connsiteY34" fmla="*/ 569995 h 578732"/>
                      <a:gd name="connsiteX35" fmla="*/ 463837 w 563174"/>
                      <a:gd name="connsiteY35" fmla="*/ 559371 h 578732"/>
                      <a:gd name="connsiteX36" fmla="*/ 461180 w 563174"/>
                      <a:gd name="connsiteY36" fmla="*/ 537059 h 578732"/>
                      <a:gd name="connsiteX37" fmla="*/ 479242 w 563174"/>
                      <a:gd name="connsiteY37" fmla="*/ 516873 h 578732"/>
                      <a:gd name="connsiteX38" fmla="*/ 489335 w 563174"/>
                      <a:gd name="connsiteY38" fmla="*/ 519529 h 578732"/>
                      <a:gd name="connsiteX39" fmla="*/ 512709 w 563174"/>
                      <a:gd name="connsiteY39" fmla="*/ 524310 h 578732"/>
                      <a:gd name="connsiteX40" fmla="*/ 518552 w 563174"/>
                      <a:gd name="connsiteY40" fmla="*/ 524841 h 578732"/>
                      <a:gd name="connsiteX41" fmla="*/ 520146 w 563174"/>
                      <a:gd name="connsiteY41" fmla="*/ 524841 h 578732"/>
                      <a:gd name="connsiteX42" fmla="*/ 523864 w 563174"/>
                      <a:gd name="connsiteY42" fmla="*/ 524310 h 578732"/>
                      <a:gd name="connsiteX43" fmla="*/ 523864 w 563174"/>
                      <a:gd name="connsiteY43" fmla="*/ 519529 h 578732"/>
                      <a:gd name="connsiteX44" fmla="*/ 523864 w 563174"/>
                      <a:gd name="connsiteY44" fmla="*/ 513686 h 578732"/>
                      <a:gd name="connsiteX45" fmla="*/ 523864 w 563174"/>
                      <a:gd name="connsiteY45" fmla="*/ 509436 h 578732"/>
                      <a:gd name="connsiteX46" fmla="*/ 527583 w 563174"/>
                      <a:gd name="connsiteY46" fmla="*/ 442503 h 578732"/>
                      <a:gd name="connsiteX47" fmla="*/ 536082 w 563174"/>
                      <a:gd name="connsiteY47" fmla="*/ 417536 h 578732"/>
                      <a:gd name="connsiteX48" fmla="*/ 550425 w 563174"/>
                      <a:gd name="connsiteY48" fmla="*/ 379288 h 578732"/>
                      <a:gd name="connsiteX49" fmla="*/ 552019 w 563174"/>
                      <a:gd name="connsiteY49" fmla="*/ 376101 h 578732"/>
                      <a:gd name="connsiteX50" fmla="*/ 563174 w 563174"/>
                      <a:gd name="connsiteY50" fmla="*/ 357508 h 578732"/>
                      <a:gd name="connsiteX51" fmla="*/ 531301 w 563174"/>
                      <a:gd name="connsiteY51" fmla="*/ 320854 h 578732"/>
                      <a:gd name="connsiteX52" fmla="*/ 530770 w 563174"/>
                      <a:gd name="connsiteY52" fmla="*/ 318730 h 578732"/>
                      <a:gd name="connsiteX53" fmla="*/ 529176 w 563174"/>
                      <a:gd name="connsiteY53" fmla="*/ 312355 h 578732"/>
                      <a:gd name="connsiteX54" fmla="*/ 527583 w 563174"/>
                      <a:gd name="connsiteY54" fmla="*/ 308105 h 578732"/>
                      <a:gd name="connsiteX55" fmla="*/ 511115 w 563174"/>
                      <a:gd name="connsiteY55" fmla="*/ 292169 h 578732"/>
                      <a:gd name="connsiteX56" fmla="*/ 495710 w 563174"/>
                      <a:gd name="connsiteY56" fmla="*/ 275170 h 578732"/>
                      <a:gd name="connsiteX57" fmla="*/ 483492 w 563174"/>
                      <a:gd name="connsiteY57" fmla="*/ 253390 h 578732"/>
                      <a:gd name="connsiteX58" fmla="*/ 469680 w 563174"/>
                      <a:gd name="connsiteY58" fmla="*/ 234798 h 578732"/>
                      <a:gd name="connsiteX59" fmla="*/ 417090 w 563174"/>
                      <a:gd name="connsiteY59" fmla="*/ 190706 h 578732"/>
                      <a:gd name="connsiteX60" fmla="*/ 399028 w 563174"/>
                      <a:gd name="connsiteY60" fmla="*/ 172645 h 578732"/>
                      <a:gd name="connsiteX61" fmla="*/ 392122 w 563174"/>
                      <a:gd name="connsiteY61" fmla="*/ 165739 h 578732"/>
                      <a:gd name="connsiteX62" fmla="*/ 354937 w 563174"/>
                      <a:gd name="connsiteY62" fmla="*/ 137054 h 578732"/>
                      <a:gd name="connsiteX63" fmla="*/ 317752 w 563174"/>
                      <a:gd name="connsiteY63" fmla="*/ 96150 h 578732"/>
                      <a:gd name="connsiteX64" fmla="*/ 289598 w 563174"/>
                      <a:gd name="connsiteY64" fmla="*/ 68527 h 578732"/>
                      <a:gd name="connsiteX65" fmla="*/ 273130 w 563174"/>
                      <a:gd name="connsiteY65" fmla="*/ 61090 h 578732"/>
                      <a:gd name="connsiteX66" fmla="*/ 254006 w 563174"/>
                      <a:gd name="connsiteY66" fmla="*/ 52059 h 578732"/>
                      <a:gd name="connsiteX67" fmla="*/ 234883 w 563174"/>
                      <a:gd name="connsiteY67" fmla="*/ 28686 h 578732"/>
                      <a:gd name="connsiteX68" fmla="*/ 250288 w 563174"/>
                      <a:gd name="connsiteY68" fmla="*/ 2125 h 578732"/>
                      <a:gd name="connsiteX69" fmla="*/ 252944 w 563174"/>
                      <a:gd name="connsiteY69" fmla="*/ 0 h 578732"/>
                      <a:gd name="connsiteX70" fmla="*/ 252413 w 563174"/>
                      <a:gd name="connsiteY70" fmla="*/ 0 h 578732"/>
                      <a:gd name="connsiteX71" fmla="*/ 238601 w 563174"/>
                      <a:gd name="connsiteY71" fmla="*/ 2125 h 578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563174" h="578732">
                        <a:moveTo>
                          <a:pt x="238601" y="2125"/>
                        </a:moveTo>
                        <a:cubicBezTo>
                          <a:pt x="187073" y="8499"/>
                          <a:pt x="135545" y="15405"/>
                          <a:pt x="84548" y="22311"/>
                        </a:cubicBezTo>
                        <a:cubicBezTo>
                          <a:pt x="71268" y="23905"/>
                          <a:pt x="57988" y="26030"/>
                          <a:pt x="44707" y="27623"/>
                        </a:cubicBezTo>
                        <a:cubicBezTo>
                          <a:pt x="31427" y="29217"/>
                          <a:pt x="18146" y="31342"/>
                          <a:pt x="4866" y="32935"/>
                        </a:cubicBezTo>
                        <a:cubicBezTo>
                          <a:pt x="616" y="33467"/>
                          <a:pt x="85" y="34529"/>
                          <a:pt x="85" y="34529"/>
                        </a:cubicBezTo>
                        <a:cubicBezTo>
                          <a:pt x="85" y="34529"/>
                          <a:pt x="-446" y="35591"/>
                          <a:pt x="1147" y="40372"/>
                        </a:cubicBezTo>
                        <a:cubicBezTo>
                          <a:pt x="5397" y="52590"/>
                          <a:pt x="9116" y="64808"/>
                          <a:pt x="12834" y="76495"/>
                        </a:cubicBezTo>
                        <a:cubicBezTo>
                          <a:pt x="14428" y="81807"/>
                          <a:pt x="16021" y="87119"/>
                          <a:pt x="17615" y="92431"/>
                        </a:cubicBezTo>
                        <a:cubicBezTo>
                          <a:pt x="24521" y="115274"/>
                          <a:pt x="31427" y="138116"/>
                          <a:pt x="38333" y="160427"/>
                        </a:cubicBezTo>
                        <a:cubicBezTo>
                          <a:pt x="55332" y="216205"/>
                          <a:pt x="72862" y="274107"/>
                          <a:pt x="91454" y="330417"/>
                        </a:cubicBezTo>
                        <a:cubicBezTo>
                          <a:pt x="93048" y="335197"/>
                          <a:pt x="95704" y="339447"/>
                          <a:pt x="98891" y="343165"/>
                        </a:cubicBezTo>
                        <a:cubicBezTo>
                          <a:pt x="99954" y="344228"/>
                          <a:pt x="101016" y="345290"/>
                          <a:pt x="102610" y="346353"/>
                        </a:cubicBezTo>
                        <a:cubicBezTo>
                          <a:pt x="107391" y="350603"/>
                          <a:pt x="115890" y="357508"/>
                          <a:pt x="110578" y="369726"/>
                        </a:cubicBezTo>
                        <a:cubicBezTo>
                          <a:pt x="110578" y="370258"/>
                          <a:pt x="111109" y="370258"/>
                          <a:pt x="111109" y="370258"/>
                        </a:cubicBezTo>
                        <a:cubicBezTo>
                          <a:pt x="116421" y="374507"/>
                          <a:pt x="118546" y="379288"/>
                          <a:pt x="118546" y="384069"/>
                        </a:cubicBezTo>
                        <a:cubicBezTo>
                          <a:pt x="118546" y="388850"/>
                          <a:pt x="115890" y="393100"/>
                          <a:pt x="111109" y="396819"/>
                        </a:cubicBezTo>
                        <a:cubicBezTo>
                          <a:pt x="108984" y="398412"/>
                          <a:pt x="108453" y="400537"/>
                          <a:pt x="108453" y="405318"/>
                        </a:cubicBezTo>
                        <a:cubicBezTo>
                          <a:pt x="108453" y="411161"/>
                          <a:pt x="108453" y="417536"/>
                          <a:pt x="106328" y="423910"/>
                        </a:cubicBezTo>
                        <a:cubicBezTo>
                          <a:pt x="100485" y="439847"/>
                          <a:pt x="101547" y="454190"/>
                          <a:pt x="110047" y="466408"/>
                        </a:cubicBezTo>
                        <a:cubicBezTo>
                          <a:pt x="118015" y="478095"/>
                          <a:pt x="119609" y="490844"/>
                          <a:pt x="115359" y="504655"/>
                        </a:cubicBezTo>
                        <a:cubicBezTo>
                          <a:pt x="113234" y="512092"/>
                          <a:pt x="114296" y="518467"/>
                          <a:pt x="119077" y="523779"/>
                        </a:cubicBezTo>
                        <a:cubicBezTo>
                          <a:pt x="125452" y="531216"/>
                          <a:pt x="128108" y="539715"/>
                          <a:pt x="131295" y="547684"/>
                        </a:cubicBezTo>
                        <a:cubicBezTo>
                          <a:pt x="133420" y="553527"/>
                          <a:pt x="135014" y="558839"/>
                          <a:pt x="138201" y="564152"/>
                        </a:cubicBezTo>
                        <a:cubicBezTo>
                          <a:pt x="144576" y="574776"/>
                          <a:pt x="147763" y="576370"/>
                          <a:pt x="156263" y="575838"/>
                        </a:cubicBezTo>
                        <a:cubicBezTo>
                          <a:pt x="186542" y="573713"/>
                          <a:pt x="216290" y="571588"/>
                          <a:pt x="246569" y="569464"/>
                        </a:cubicBezTo>
                        <a:cubicBezTo>
                          <a:pt x="264099" y="568401"/>
                          <a:pt x="281630" y="566808"/>
                          <a:pt x="299160" y="565745"/>
                        </a:cubicBezTo>
                        <a:lnTo>
                          <a:pt x="308722" y="565214"/>
                        </a:lnTo>
                        <a:cubicBezTo>
                          <a:pt x="349094" y="562558"/>
                          <a:pt x="390529" y="559371"/>
                          <a:pt x="431433" y="556183"/>
                        </a:cubicBezTo>
                        <a:lnTo>
                          <a:pt x="432495" y="556183"/>
                        </a:lnTo>
                        <a:cubicBezTo>
                          <a:pt x="435151" y="556183"/>
                          <a:pt x="437276" y="555652"/>
                          <a:pt x="439932" y="555652"/>
                        </a:cubicBezTo>
                        <a:cubicBezTo>
                          <a:pt x="444182" y="555652"/>
                          <a:pt x="457462" y="555652"/>
                          <a:pt x="460118" y="573713"/>
                        </a:cubicBezTo>
                        <a:cubicBezTo>
                          <a:pt x="460649" y="576901"/>
                          <a:pt x="463837" y="579557"/>
                          <a:pt x="467024" y="578494"/>
                        </a:cubicBezTo>
                        <a:cubicBezTo>
                          <a:pt x="467555" y="578494"/>
                          <a:pt x="467555" y="578494"/>
                          <a:pt x="467555" y="578494"/>
                        </a:cubicBezTo>
                        <a:cubicBezTo>
                          <a:pt x="467555" y="577963"/>
                          <a:pt x="467024" y="575838"/>
                          <a:pt x="466493" y="574245"/>
                        </a:cubicBezTo>
                        <a:cubicBezTo>
                          <a:pt x="465962" y="572651"/>
                          <a:pt x="465962" y="571588"/>
                          <a:pt x="465430" y="569995"/>
                        </a:cubicBezTo>
                        <a:cubicBezTo>
                          <a:pt x="464899" y="566276"/>
                          <a:pt x="464368" y="563089"/>
                          <a:pt x="463837" y="559371"/>
                        </a:cubicBezTo>
                        <a:cubicBezTo>
                          <a:pt x="462243" y="551933"/>
                          <a:pt x="461180" y="544497"/>
                          <a:pt x="461180" y="537059"/>
                        </a:cubicBezTo>
                        <a:cubicBezTo>
                          <a:pt x="461712" y="525373"/>
                          <a:pt x="469149" y="516873"/>
                          <a:pt x="479242" y="516873"/>
                        </a:cubicBezTo>
                        <a:cubicBezTo>
                          <a:pt x="482429" y="516873"/>
                          <a:pt x="486148" y="517936"/>
                          <a:pt x="489335" y="519529"/>
                        </a:cubicBezTo>
                        <a:cubicBezTo>
                          <a:pt x="496772" y="523248"/>
                          <a:pt x="504209" y="523779"/>
                          <a:pt x="512709" y="524310"/>
                        </a:cubicBezTo>
                        <a:cubicBezTo>
                          <a:pt x="514834" y="524310"/>
                          <a:pt x="516427" y="524310"/>
                          <a:pt x="518552" y="524841"/>
                        </a:cubicBezTo>
                        <a:cubicBezTo>
                          <a:pt x="519083" y="524841"/>
                          <a:pt x="519614" y="524841"/>
                          <a:pt x="520146" y="524841"/>
                        </a:cubicBezTo>
                        <a:cubicBezTo>
                          <a:pt x="522802" y="524841"/>
                          <a:pt x="523864" y="524310"/>
                          <a:pt x="523864" y="524310"/>
                        </a:cubicBezTo>
                        <a:cubicBezTo>
                          <a:pt x="523864" y="524310"/>
                          <a:pt x="524395" y="523248"/>
                          <a:pt x="523864" y="519529"/>
                        </a:cubicBezTo>
                        <a:cubicBezTo>
                          <a:pt x="523333" y="517404"/>
                          <a:pt x="523864" y="515280"/>
                          <a:pt x="523864" y="513686"/>
                        </a:cubicBezTo>
                        <a:cubicBezTo>
                          <a:pt x="523864" y="512092"/>
                          <a:pt x="523864" y="509967"/>
                          <a:pt x="523864" y="509436"/>
                        </a:cubicBezTo>
                        <a:cubicBezTo>
                          <a:pt x="513240" y="485531"/>
                          <a:pt x="519083" y="463221"/>
                          <a:pt x="527583" y="442503"/>
                        </a:cubicBezTo>
                        <a:cubicBezTo>
                          <a:pt x="530770" y="434535"/>
                          <a:pt x="533426" y="426035"/>
                          <a:pt x="536082" y="417536"/>
                        </a:cubicBezTo>
                        <a:cubicBezTo>
                          <a:pt x="540332" y="404787"/>
                          <a:pt x="544581" y="392037"/>
                          <a:pt x="550425" y="379288"/>
                        </a:cubicBezTo>
                        <a:lnTo>
                          <a:pt x="552019" y="376101"/>
                        </a:lnTo>
                        <a:cubicBezTo>
                          <a:pt x="555206" y="369726"/>
                          <a:pt x="558393" y="362821"/>
                          <a:pt x="563174" y="357508"/>
                        </a:cubicBezTo>
                        <a:cubicBezTo>
                          <a:pt x="542457" y="354852"/>
                          <a:pt x="537145" y="346884"/>
                          <a:pt x="531301" y="320854"/>
                        </a:cubicBezTo>
                        <a:lnTo>
                          <a:pt x="530770" y="318730"/>
                        </a:lnTo>
                        <a:cubicBezTo>
                          <a:pt x="530239" y="316074"/>
                          <a:pt x="529708" y="313949"/>
                          <a:pt x="529176" y="312355"/>
                        </a:cubicBezTo>
                        <a:cubicBezTo>
                          <a:pt x="528645" y="311293"/>
                          <a:pt x="528114" y="309699"/>
                          <a:pt x="527583" y="308105"/>
                        </a:cubicBezTo>
                        <a:cubicBezTo>
                          <a:pt x="523333" y="298012"/>
                          <a:pt x="520677" y="292700"/>
                          <a:pt x="511115" y="292169"/>
                        </a:cubicBezTo>
                        <a:cubicBezTo>
                          <a:pt x="502084" y="291637"/>
                          <a:pt x="495710" y="284732"/>
                          <a:pt x="495710" y="275170"/>
                        </a:cubicBezTo>
                        <a:cubicBezTo>
                          <a:pt x="495710" y="265608"/>
                          <a:pt x="489866" y="259764"/>
                          <a:pt x="483492" y="253390"/>
                        </a:cubicBezTo>
                        <a:cubicBezTo>
                          <a:pt x="478179" y="248078"/>
                          <a:pt x="472867" y="242766"/>
                          <a:pt x="469680" y="234798"/>
                        </a:cubicBezTo>
                        <a:cubicBezTo>
                          <a:pt x="448431" y="223642"/>
                          <a:pt x="432495" y="207174"/>
                          <a:pt x="417090" y="190706"/>
                        </a:cubicBezTo>
                        <a:cubicBezTo>
                          <a:pt x="411246" y="184863"/>
                          <a:pt x="405403" y="178488"/>
                          <a:pt x="399028" y="172645"/>
                        </a:cubicBezTo>
                        <a:cubicBezTo>
                          <a:pt x="396903" y="170520"/>
                          <a:pt x="394247" y="168396"/>
                          <a:pt x="392122" y="165739"/>
                        </a:cubicBezTo>
                        <a:cubicBezTo>
                          <a:pt x="380967" y="154584"/>
                          <a:pt x="369280" y="143428"/>
                          <a:pt x="354937" y="137054"/>
                        </a:cubicBezTo>
                        <a:cubicBezTo>
                          <a:pt x="337939" y="129085"/>
                          <a:pt x="324658" y="114743"/>
                          <a:pt x="317752" y="96150"/>
                        </a:cubicBezTo>
                        <a:cubicBezTo>
                          <a:pt x="312440" y="82339"/>
                          <a:pt x="303410" y="75433"/>
                          <a:pt x="289598" y="68527"/>
                        </a:cubicBezTo>
                        <a:cubicBezTo>
                          <a:pt x="284286" y="65871"/>
                          <a:pt x="278973" y="63215"/>
                          <a:pt x="273130" y="61090"/>
                        </a:cubicBezTo>
                        <a:cubicBezTo>
                          <a:pt x="266756" y="58434"/>
                          <a:pt x="260381" y="55246"/>
                          <a:pt x="254006" y="52059"/>
                        </a:cubicBezTo>
                        <a:cubicBezTo>
                          <a:pt x="239132" y="44622"/>
                          <a:pt x="235414" y="35060"/>
                          <a:pt x="234883" y="28686"/>
                        </a:cubicBezTo>
                        <a:cubicBezTo>
                          <a:pt x="234351" y="22311"/>
                          <a:pt x="236476" y="12218"/>
                          <a:pt x="250288" y="2125"/>
                        </a:cubicBezTo>
                        <a:cubicBezTo>
                          <a:pt x="251350" y="1062"/>
                          <a:pt x="252413" y="531"/>
                          <a:pt x="252944" y="0"/>
                        </a:cubicBezTo>
                        <a:cubicBezTo>
                          <a:pt x="252944" y="0"/>
                          <a:pt x="252944" y="0"/>
                          <a:pt x="252413" y="0"/>
                        </a:cubicBezTo>
                        <a:cubicBezTo>
                          <a:pt x="247632" y="1594"/>
                          <a:pt x="243382" y="1594"/>
                          <a:pt x="238601" y="212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D6A91C52-A2D3-6C13-34A6-825221C1F259}"/>
                      </a:ext>
                    </a:extLst>
                  </p:cNvPr>
                  <p:cNvSpPr/>
                  <p:nvPr/>
                </p:nvSpPr>
                <p:spPr>
                  <a:xfrm>
                    <a:off x="2112166" y="7425827"/>
                    <a:ext cx="224112" cy="142662"/>
                  </a:xfrm>
                  <a:custGeom>
                    <a:avLst/>
                    <a:gdLst>
                      <a:gd name="connsiteX0" fmla="*/ 12286 w 629212"/>
                      <a:gd name="connsiteY0" fmla="*/ 152990 h 400536"/>
                      <a:gd name="connsiteX1" fmla="*/ 14942 w 629212"/>
                      <a:gd name="connsiteY1" fmla="*/ 159365 h 400536"/>
                      <a:gd name="connsiteX2" fmla="*/ 16005 w 629212"/>
                      <a:gd name="connsiteY2" fmla="*/ 162021 h 400536"/>
                      <a:gd name="connsiteX3" fmla="*/ 21317 w 629212"/>
                      <a:gd name="connsiteY3" fmla="*/ 182738 h 400536"/>
                      <a:gd name="connsiteX4" fmla="*/ 21317 w 629212"/>
                      <a:gd name="connsiteY4" fmla="*/ 183801 h 400536"/>
                      <a:gd name="connsiteX5" fmla="*/ 20786 w 629212"/>
                      <a:gd name="connsiteY5" fmla="*/ 184863 h 400536"/>
                      <a:gd name="connsiteX6" fmla="*/ 23973 w 629212"/>
                      <a:gd name="connsiteY6" fmla="*/ 196550 h 400536"/>
                      <a:gd name="connsiteX7" fmla="*/ 38316 w 629212"/>
                      <a:gd name="connsiteY7" fmla="*/ 219392 h 400536"/>
                      <a:gd name="connsiteX8" fmla="*/ 47346 w 629212"/>
                      <a:gd name="connsiteY8" fmla="*/ 235860 h 400536"/>
                      <a:gd name="connsiteX9" fmla="*/ 47346 w 629212"/>
                      <a:gd name="connsiteY9" fmla="*/ 247015 h 400536"/>
                      <a:gd name="connsiteX10" fmla="*/ 45753 w 629212"/>
                      <a:gd name="connsiteY10" fmla="*/ 252859 h 400536"/>
                      <a:gd name="connsiteX11" fmla="*/ 51596 w 629212"/>
                      <a:gd name="connsiteY11" fmla="*/ 258171 h 400536"/>
                      <a:gd name="connsiteX12" fmla="*/ 65408 w 629212"/>
                      <a:gd name="connsiteY12" fmla="*/ 284732 h 400536"/>
                      <a:gd name="connsiteX13" fmla="*/ 64877 w 629212"/>
                      <a:gd name="connsiteY13" fmla="*/ 288982 h 400536"/>
                      <a:gd name="connsiteX14" fmla="*/ 62752 w 629212"/>
                      <a:gd name="connsiteY14" fmla="*/ 302793 h 400536"/>
                      <a:gd name="connsiteX15" fmla="*/ 61689 w 629212"/>
                      <a:gd name="connsiteY15" fmla="*/ 310230 h 400536"/>
                      <a:gd name="connsiteX16" fmla="*/ 65939 w 629212"/>
                      <a:gd name="connsiteY16" fmla="*/ 313418 h 400536"/>
                      <a:gd name="connsiteX17" fmla="*/ 74970 w 629212"/>
                      <a:gd name="connsiteY17" fmla="*/ 321917 h 400536"/>
                      <a:gd name="connsiteX18" fmla="*/ 74439 w 629212"/>
                      <a:gd name="connsiteY18" fmla="*/ 330948 h 400536"/>
                      <a:gd name="connsiteX19" fmla="*/ 77626 w 629212"/>
                      <a:gd name="connsiteY19" fmla="*/ 355384 h 400536"/>
                      <a:gd name="connsiteX20" fmla="*/ 77626 w 629212"/>
                      <a:gd name="connsiteY20" fmla="*/ 373445 h 400536"/>
                      <a:gd name="connsiteX21" fmla="*/ 79219 w 629212"/>
                      <a:gd name="connsiteY21" fmla="*/ 383538 h 400536"/>
                      <a:gd name="connsiteX22" fmla="*/ 87188 w 629212"/>
                      <a:gd name="connsiteY22" fmla="*/ 387788 h 400536"/>
                      <a:gd name="connsiteX23" fmla="*/ 141903 w 629212"/>
                      <a:gd name="connsiteY23" fmla="*/ 384600 h 400536"/>
                      <a:gd name="connsiteX24" fmla="*/ 171651 w 629212"/>
                      <a:gd name="connsiteY24" fmla="*/ 384069 h 400536"/>
                      <a:gd name="connsiteX25" fmla="*/ 312955 w 629212"/>
                      <a:gd name="connsiteY25" fmla="*/ 378226 h 400536"/>
                      <a:gd name="connsiteX26" fmla="*/ 447352 w 629212"/>
                      <a:gd name="connsiteY26" fmla="*/ 372914 h 400536"/>
                      <a:gd name="connsiteX27" fmla="*/ 456914 w 629212"/>
                      <a:gd name="connsiteY27" fmla="*/ 372914 h 400536"/>
                      <a:gd name="connsiteX28" fmla="*/ 512161 w 629212"/>
                      <a:gd name="connsiteY28" fmla="*/ 398412 h 400536"/>
                      <a:gd name="connsiteX29" fmla="*/ 513754 w 629212"/>
                      <a:gd name="connsiteY29" fmla="*/ 400537 h 400536"/>
                      <a:gd name="connsiteX30" fmla="*/ 513754 w 629212"/>
                      <a:gd name="connsiteY30" fmla="*/ 396818 h 400536"/>
                      <a:gd name="connsiteX31" fmla="*/ 520129 w 629212"/>
                      <a:gd name="connsiteY31" fmla="*/ 373445 h 400536"/>
                      <a:gd name="connsiteX32" fmla="*/ 545627 w 629212"/>
                      <a:gd name="connsiteY32" fmla="*/ 338916 h 400536"/>
                      <a:gd name="connsiteX33" fmla="*/ 546159 w 629212"/>
                      <a:gd name="connsiteY33" fmla="*/ 310230 h 400536"/>
                      <a:gd name="connsiteX34" fmla="*/ 537128 w 629212"/>
                      <a:gd name="connsiteY34" fmla="*/ 279420 h 400536"/>
                      <a:gd name="connsiteX35" fmla="*/ 561033 w 629212"/>
                      <a:gd name="connsiteY35" fmla="*/ 257640 h 400536"/>
                      <a:gd name="connsiteX36" fmla="*/ 572188 w 629212"/>
                      <a:gd name="connsiteY36" fmla="*/ 254984 h 400536"/>
                      <a:gd name="connsiteX37" fmla="*/ 580156 w 629212"/>
                      <a:gd name="connsiteY37" fmla="*/ 253390 h 400536"/>
                      <a:gd name="connsiteX38" fmla="*/ 608842 w 629212"/>
                      <a:gd name="connsiteY38" fmla="*/ 230548 h 400536"/>
                      <a:gd name="connsiteX39" fmla="*/ 621591 w 629212"/>
                      <a:gd name="connsiteY39" fmla="*/ 202393 h 400536"/>
                      <a:gd name="connsiteX40" fmla="*/ 625310 w 629212"/>
                      <a:gd name="connsiteY40" fmla="*/ 196550 h 400536"/>
                      <a:gd name="connsiteX41" fmla="*/ 617873 w 629212"/>
                      <a:gd name="connsiteY41" fmla="*/ 167864 h 400536"/>
                      <a:gd name="connsiteX42" fmla="*/ 613092 w 629212"/>
                      <a:gd name="connsiteY42" fmla="*/ 165739 h 400536"/>
                      <a:gd name="connsiteX43" fmla="*/ 600343 w 629212"/>
                      <a:gd name="connsiteY43" fmla="*/ 152459 h 400536"/>
                      <a:gd name="connsiteX44" fmla="*/ 591843 w 629212"/>
                      <a:gd name="connsiteY44" fmla="*/ 140772 h 400536"/>
                      <a:gd name="connsiteX45" fmla="*/ 587062 w 629212"/>
                      <a:gd name="connsiteY45" fmla="*/ 137585 h 400536"/>
                      <a:gd name="connsiteX46" fmla="*/ 583875 w 629212"/>
                      <a:gd name="connsiteY46" fmla="*/ 135460 h 400536"/>
                      <a:gd name="connsiteX47" fmla="*/ 572719 w 629212"/>
                      <a:gd name="connsiteY47" fmla="*/ 121648 h 400536"/>
                      <a:gd name="connsiteX48" fmla="*/ 554658 w 629212"/>
                      <a:gd name="connsiteY48" fmla="*/ 105181 h 400536"/>
                      <a:gd name="connsiteX49" fmla="*/ 517473 w 629212"/>
                      <a:gd name="connsiteY49" fmla="*/ 55246 h 400536"/>
                      <a:gd name="connsiteX50" fmla="*/ 515879 w 629212"/>
                      <a:gd name="connsiteY50" fmla="*/ 49403 h 400536"/>
                      <a:gd name="connsiteX51" fmla="*/ 523847 w 629212"/>
                      <a:gd name="connsiteY51" fmla="*/ 20717 h 400536"/>
                      <a:gd name="connsiteX52" fmla="*/ 523847 w 629212"/>
                      <a:gd name="connsiteY52" fmla="*/ 20717 h 400536"/>
                      <a:gd name="connsiteX53" fmla="*/ 510036 w 629212"/>
                      <a:gd name="connsiteY53" fmla="*/ 0 h 400536"/>
                      <a:gd name="connsiteX54" fmla="*/ 509504 w 629212"/>
                      <a:gd name="connsiteY54" fmla="*/ 0 h 400536"/>
                      <a:gd name="connsiteX55" fmla="*/ 502599 w 629212"/>
                      <a:gd name="connsiteY55" fmla="*/ 0 h 400536"/>
                      <a:gd name="connsiteX56" fmla="*/ 497287 w 629212"/>
                      <a:gd name="connsiteY56" fmla="*/ 0 h 400536"/>
                      <a:gd name="connsiteX57" fmla="*/ 493568 w 629212"/>
                      <a:gd name="connsiteY57" fmla="*/ 531 h 400536"/>
                      <a:gd name="connsiteX58" fmla="*/ 432478 w 629212"/>
                      <a:gd name="connsiteY58" fmla="*/ 2656 h 400536"/>
                      <a:gd name="connsiteX59" fmla="*/ 293299 w 629212"/>
                      <a:gd name="connsiteY59" fmla="*/ 7437 h 400536"/>
                      <a:gd name="connsiteX60" fmla="*/ 151996 w 629212"/>
                      <a:gd name="connsiteY60" fmla="*/ 11156 h 400536"/>
                      <a:gd name="connsiteX61" fmla="*/ 60627 w 629212"/>
                      <a:gd name="connsiteY61" fmla="*/ 13812 h 400536"/>
                      <a:gd name="connsiteX62" fmla="*/ 14942 w 629212"/>
                      <a:gd name="connsiteY62" fmla="*/ 15405 h 400536"/>
                      <a:gd name="connsiteX63" fmla="*/ 8037 w 629212"/>
                      <a:gd name="connsiteY63" fmla="*/ 15936 h 400536"/>
                      <a:gd name="connsiteX64" fmla="*/ 5912 w 629212"/>
                      <a:gd name="connsiteY64" fmla="*/ 15936 h 400536"/>
                      <a:gd name="connsiteX65" fmla="*/ 4318 w 629212"/>
                      <a:gd name="connsiteY65" fmla="*/ 27092 h 400536"/>
                      <a:gd name="connsiteX66" fmla="*/ 7505 w 629212"/>
                      <a:gd name="connsiteY66" fmla="*/ 39841 h 400536"/>
                      <a:gd name="connsiteX67" fmla="*/ 11224 w 629212"/>
                      <a:gd name="connsiteY67" fmla="*/ 46747 h 400536"/>
                      <a:gd name="connsiteX68" fmla="*/ 11224 w 629212"/>
                      <a:gd name="connsiteY68" fmla="*/ 47278 h 400536"/>
                      <a:gd name="connsiteX69" fmla="*/ 11755 w 629212"/>
                      <a:gd name="connsiteY69" fmla="*/ 50466 h 400536"/>
                      <a:gd name="connsiteX70" fmla="*/ 6443 w 629212"/>
                      <a:gd name="connsiteY70" fmla="*/ 76495 h 400536"/>
                      <a:gd name="connsiteX71" fmla="*/ 1131 w 629212"/>
                      <a:gd name="connsiteY71" fmla="*/ 113149 h 400536"/>
                      <a:gd name="connsiteX72" fmla="*/ 4318 w 629212"/>
                      <a:gd name="connsiteY72" fmla="*/ 124305 h 400536"/>
                      <a:gd name="connsiteX73" fmla="*/ 6974 w 629212"/>
                      <a:gd name="connsiteY73" fmla="*/ 147678 h 400536"/>
                      <a:gd name="connsiteX74" fmla="*/ 6974 w 629212"/>
                      <a:gd name="connsiteY74" fmla="*/ 148741 h 400536"/>
                      <a:gd name="connsiteX75" fmla="*/ 12286 w 629212"/>
                      <a:gd name="connsiteY75" fmla="*/ 157240 h 400536"/>
                      <a:gd name="connsiteX76" fmla="*/ 12286 w 629212"/>
                      <a:gd name="connsiteY76" fmla="*/ 152990 h 400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629212" h="400536">
                        <a:moveTo>
                          <a:pt x="12286" y="152990"/>
                        </a:moveTo>
                        <a:cubicBezTo>
                          <a:pt x="13349" y="155646"/>
                          <a:pt x="14411" y="158302"/>
                          <a:pt x="14942" y="159365"/>
                        </a:cubicBezTo>
                        <a:lnTo>
                          <a:pt x="16005" y="162021"/>
                        </a:lnTo>
                        <a:cubicBezTo>
                          <a:pt x="20255" y="170520"/>
                          <a:pt x="21848" y="173708"/>
                          <a:pt x="21317" y="182738"/>
                        </a:cubicBezTo>
                        <a:lnTo>
                          <a:pt x="21317" y="183801"/>
                        </a:lnTo>
                        <a:lnTo>
                          <a:pt x="20786" y="184863"/>
                        </a:lnTo>
                        <a:cubicBezTo>
                          <a:pt x="18661" y="190175"/>
                          <a:pt x="19192" y="192831"/>
                          <a:pt x="23973" y="196550"/>
                        </a:cubicBezTo>
                        <a:cubicBezTo>
                          <a:pt x="31410" y="202924"/>
                          <a:pt x="35129" y="211424"/>
                          <a:pt x="38316" y="219392"/>
                        </a:cubicBezTo>
                        <a:cubicBezTo>
                          <a:pt x="40972" y="225767"/>
                          <a:pt x="43097" y="231610"/>
                          <a:pt x="47346" y="235860"/>
                        </a:cubicBezTo>
                        <a:cubicBezTo>
                          <a:pt x="51065" y="240110"/>
                          <a:pt x="47346" y="247015"/>
                          <a:pt x="47346" y="247015"/>
                        </a:cubicBezTo>
                        <a:cubicBezTo>
                          <a:pt x="45753" y="249140"/>
                          <a:pt x="45753" y="251265"/>
                          <a:pt x="45753" y="252859"/>
                        </a:cubicBezTo>
                        <a:cubicBezTo>
                          <a:pt x="46284" y="254984"/>
                          <a:pt x="48409" y="256577"/>
                          <a:pt x="51596" y="258171"/>
                        </a:cubicBezTo>
                        <a:cubicBezTo>
                          <a:pt x="62220" y="263483"/>
                          <a:pt x="66470" y="271983"/>
                          <a:pt x="65408" y="284732"/>
                        </a:cubicBezTo>
                        <a:cubicBezTo>
                          <a:pt x="65408" y="286325"/>
                          <a:pt x="65408" y="287388"/>
                          <a:pt x="64877" y="288982"/>
                        </a:cubicBezTo>
                        <a:cubicBezTo>
                          <a:pt x="64877" y="293231"/>
                          <a:pt x="64345" y="298012"/>
                          <a:pt x="62752" y="302793"/>
                        </a:cubicBezTo>
                        <a:cubicBezTo>
                          <a:pt x="61689" y="304918"/>
                          <a:pt x="61158" y="308105"/>
                          <a:pt x="61689" y="310230"/>
                        </a:cubicBezTo>
                        <a:cubicBezTo>
                          <a:pt x="62220" y="311293"/>
                          <a:pt x="63814" y="312355"/>
                          <a:pt x="65939" y="313418"/>
                        </a:cubicBezTo>
                        <a:cubicBezTo>
                          <a:pt x="70189" y="315011"/>
                          <a:pt x="73376" y="318198"/>
                          <a:pt x="74970" y="321917"/>
                        </a:cubicBezTo>
                        <a:cubicBezTo>
                          <a:pt x="76032" y="325104"/>
                          <a:pt x="76032" y="328292"/>
                          <a:pt x="74439" y="330948"/>
                        </a:cubicBezTo>
                        <a:cubicBezTo>
                          <a:pt x="70720" y="338916"/>
                          <a:pt x="73376" y="345822"/>
                          <a:pt x="77626" y="355384"/>
                        </a:cubicBezTo>
                        <a:cubicBezTo>
                          <a:pt x="80813" y="362289"/>
                          <a:pt x="79219" y="368133"/>
                          <a:pt x="77626" y="373445"/>
                        </a:cubicBezTo>
                        <a:cubicBezTo>
                          <a:pt x="76563" y="376632"/>
                          <a:pt x="77095" y="380351"/>
                          <a:pt x="79219" y="383538"/>
                        </a:cubicBezTo>
                        <a:cubicBezTo>
                          <a:pt x="81344" y="386725"/>
                          <a:pt x="84000" y="388319"/>
                          <a:pt x="87188" y="387788"/>
                        </a:cubicBezTo>
                        <a:cubicBezTo>
                          <a:pt x="105780" y="385132"/>
                          <a:pt x="124373" y="385132"/>
                          <a:pt x="141903" y="384600"/>
                        </a:cubicBezTo>
                        <a:cubicBezTo>
                          <a:pt x="151996" y="384600"/>
                          <a:pt x="162089" y="384069"/>
                          <a:pt x="171651" y="384069"/>
                        </a:cubicBezTo>
                        <a:cubicBezTo>
                          <a:pt x="218929" y="381944"/>
                          <a:pt x="266739" y="379820"/>
                          <a:pt x="312955" y="378226"/>
                        </a:cubicBezTo>
                        <a:cubicBezTo>
                          <a:pt x="357045" y="376632"/>
                          <a:pt x="402730" y="375039"/>
                          <a:pt x="447352" y="372914"/>
                        </a:cubicBezTo>
                        <a:cubicBezTo>
                          <a:pt x="450540" y="372914"/>
                          <a:pt x="453727" y="372914"/>
                          <a:pt x="456914" y="372914"/>
                        </a:cubicBezTo>
                        <a:cubicBezTo>
                          <a:pt x="475507" y="372914"/>
                          <a:pt x="496755" y="376101"/>
                          <a:pt x="512161" y="398412"/>
                        </a:cubicBezTo>
                        <a:cubicBezTo>
                          <a:pt x="512692" y="398943"/>
                          <a:pt x="513223" y="399474"/>
                          <a:pt x="513754" y="400537"/>
                        </a:cubicBezTo>
                        <a:cubicBezTo>
                          <a:pt x="513754" y="398943"/>
                          <a:pt x="514286" y="397350"/>
                          <a:pt x="513754" y="396818"/>
                        </a:cubicBezTo>
                        <a:cubicBezTo>
                          <a:pt x="507380" y="384069"/>
                          <a:pt x="516942" y="376101"/>
                          <a:pt x="520129" y="373445"/>
                        </a:cubicBezTo>
                        <a:cubicBezTo>
                          <a:pt x="530222" y="365477"/>
                          <a:pt x="538190" y="354321"/>
                          <a:pt x="545627" y="338916"/>
                        </a:cubicBezTo>
                        <a:cubicBezTo>
                          <a:pt x="552002" y="326167"/>
                          <a:pt x="553595" y="318730"/>
                          <a:pt x="546159" y="310230"/>
                        </a:cubicBezTo>
                        <a:cubicBezTo>
                          <a:pt x="537659" y="300668"/>
                          <a:pt x="534472" y="289513"/>
                          <a:pt x="537128" y="279420"/>
                        </a:cubicBezTo>
                        <a:cubicBezTo>
                          <a:pt x="539784" y="269326"/>
                          <a:pt x="548283" y="261358"/>
                          <a:pt x="561033" y="257640"/>
                        </a:cubicBezTo>
                        <a:cubicBezTo>
                          <a:pt x="564751" y="256577"/>
                          <a:pt x="568470" y="255515"/>
                          <a:pt x="572188" y="254984"/>
                        </a:cubicBezTo>
                        <a:cubicBezTo>
                          <a:pt x="574844" y="254452"/>
                          <a:pt x="577500" y="253921"/>
                          <a:pt x="580156" y="253390"/>
                        </a:cubicBezTo>
                        <a:cubicBezTo>
                          <a:pt x="591843" y="250203"/>
                          <a:pt x="606186" y="242235"/>
                          <a:pt x="608842" y="230548"/>
                        </a:cubicBezTo>
                        <a:cubicBezTo>
                          <a:pt x="611498" y="219392"/>
                          <a:pt x="616810" y="210362"/>
                          <a:pt x="621591" y="202393"/>
                        </a:cubicBezTo>
                        <a:cubicBezTo>
                          <a:pt x="622653" y="200268"/>
                          <a:pt x="624247" y="198144"/>
                          <a:pt x="625310" y="196550"/>
                        </a:cubicBezTo>
                        <a:cubicBezTo>
                          <a:pt x="632216" y="184332"/>
                          <a:pt x="630091" y="175301"/>
                          <a:pt x="617873" y="167864"/>
                        </a:cubicBezTo>
                        <a:cubicBezTo>
                          <a:pt x="616810" y="167333"/>
                          <a:pt x="615217" y="166271"/>
                          <a:pt x="613092" y="165739"/>
                        </a:cubicBezTo>
                        <a:cubicBezTo>
                          <a:pt x="607779" y="163615"/>
                          <a:pt x="600874" y="160427"/>
                          <a:pt x="600343" y="152459"/>
                        </a:cubicBezTo>
                        <a:cubicBezTo>
                          <a:pt x="600343" y="146616"/>
                          <a:pt x="597155" y="144491"/>
                          <a:pt x="591843" y="140772"/>
                        </a:cubicBezTo>
                        <a:cubicBezTo>
                          <a:pt x="590249" y="139710"/>
                          <a:pt x="588656" y="138647"/>
                          <a:pt x="587062" y="137585"/>
                        </a:cubicBezTo>
                        <a:cubicBezTo>
                          <a:pt x="586000" y="137054"/>
                          <a:pt x="584937" y="135991"/>
                          <a:pt x="583875" y="135460"/>
                        </a:cubicBezTo>
                        <a:cubicBezTo>
                          <a:pt x="579625" y="132273"/>
                          <a:pt x="574313" y="128554"/>
                          <a:pt x="572719" y="121648"/>
                        </a:cubicBezTo>
                        <a:cubicBezTo>
                          <a:pt x="571126" y="113149"/>
                          <a:pt x="565814" y="108368"/>
                          <a:pt x="554658" y="105181"/>
                        </a:cubicBezTo>
                        <a:cubicBezTo>
                          <a:pt x="526503" y="98275"/>
                          <a:pt x="521722" y="75433"/>
                          <a:pt x="517473" y="55246"/>
                        </a:cubicBezTo>
                        <a:cubicBezTo>
                          <a:pt x="516942" y="53122"/>
                          <a:pt x="516410" y="50997"/>
                          <a:pt x="515879" y="49403"/>
                        </a:cubicBezTo>
                        <a:cubicBezTo>
                          <a:pt x="512692" y="36654"/>
                          <a:pt x="515879" y="27092"/>
                          <a:pt x="523847" y="20717"/>
                        </a:cubicBezTo>
                        <a:cubicBezTo>
                          <a:pt x="523847" y="20717"/>
                          <a:pt x="523847" y="20717"/>
                          <a:pt x="523847" y="20717"/>
                        </a:cubicBezTo>
                        <a:cubicBezTo>
                          <a:pt x="519598" y="18061"/>
                          <a:pt x="508973" y="12749"/>
                          <a:pt x="510036" y="0"/>
                        </a:cubicBezTo>
                        <a:cubicBezTo>
                          <a:pt x="510036" y="0"/>
                          <a:pt x="509504" y="0"/>
                          <a:pt x="509504" y="0"/>
                        </a:cubicBezTo>
                        <a:cubicBezTo>
                          <a:pt x="507380" y="0"/>
                          <a:pt x="504724" y="0"/>
                          <a:pt x="502599" y="0"/>
                        </a:cubicBezTo>
                        <a:lnTo>
                          <a:pt x="497287" y="0"/>
                        </a:lnTo>
                        <a:lnTo>
                          <a:pt x="493568" y="531"/>
                        </a:lnTo>
                        <a:cubicBezTo>
                          <a:pt x="473382" y="1062"/>
                          <a:pt x="452664" y="2125"/>
                          <a:pt x="432478" y="2656"/>
                        </a:cubicBezTo>
                        <a:cubicBezTo>
                          <a:pt x="386262" y="4250"/>
                          <a:pt x="339515" y="5843"/>
                          <a:pt x="293299" y="7437"/>
                        </a:cubicBezTo>
                        <a:cubicBezTo>
                          <a:pt x="246021" y="9031"/>
                          <a:pt x="199274" y="10093"/>
                          <a:pt x="151996" y="11156"/>
                        </a:cubicBezTo>
                        <a:cubicBezTo>
                          <a:pt x="121717" y="12218"/>
                          <a:pt x="90906" y="12749"/>
                          <a:pt x="60627" y="13812"/>
                        </a:cubicBezTo>
                        <a:cubicBezTo>
                          <a:pt x="45222" y="14343"/>
                          <a:pt x="29816" y="14874"/>
                          <a:pt x="14942" y="15405"/>
                        </a:cubicBezTo>
                        <a:lnTo>
                          <a:pt x="8037" y="15936"/>
                        </a:lnTo>
                        <a:lnTo>
                          <a:pt x="5912" y="15936"/>
                        </a:lnTo>
                        <a:cubicBezTo>
                          <a:pt x="5912" y="19655"/>
                          <a:pt x="4849" y="23373"/>
                          <a:pt x="4318" y="27092"/>
                        </a:cubicBezTo>
                        <a:cubicBezTo>
                          <a:pt x="2193" y="34529"/>
                          <a:pt x="1662" y="37185"/>
                          <a:pt x="7505" y="39841"/>
                        </a:cubicBezTo>
                        <a:cubicBezTo>
                          <a:pt x="10693" y="41435"/>
                          <a:pt x="11224" y="44622"/>
                          <a:pt x="11224" y="46747"/>
                        </a:cubicBezTo>
                        <a:lnTo>
                          <a:pt x="11224" y="47278"/>
                        </a:lnTo>
                        <a:cubicBezTo>
                          <a:pt x="11224" y="48341"/>
                          <a:pt x="11755" y="49403"/>
                          <a:pt x="11755" y="50466"/>
                        </a:cubicBezTo>
                        <a:cubicBezTo>
                          <a:pt x="13349" y="57371"/>
                          <a:pt x="14942" y="65871"/>
                          <a:pt x="6443" y="76495"/>
                        </a:cubicBezTo>
                        <a:cubicBezTo>
                          <a:pt x="599" y="83932"/>
                          <a:pt x="-1526" y="99869"/>
                          <a:pt x="1131" y="113149"/>
                        </a:cubicBezTo>
                        <a:cubicBezTo>
                          <a:pt x="2193" y="117930"/>
                          <a:pt x="3256" y="121117"/>
                          <a:pt x="4318" y="124305"/>
                        </a:cubicBezTo>
                        <a:cubicBezTo>
                          <a:pt x="6443" y="130679"/>
                          <a:pt x="8568" y="136522"/>
                          <a:pt x="6974" y="147678"/>
                        </a:cubicBezTo>
                        <a:cubicBezTo>
                          <a:pt x="6974" y="147678"/>
                          <a:pt x="6974" y="148209"/>
                          <a:pt x="6974" y="148741"/>
                        </a:cubicBezTo>
                        <a:lnTo>
                          <a:pt x="12286" y="157240"/>
                        </a:lnTo>
                        <a:lnTo>
                          <a:pt x="12286" y="15299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D5CF7AB7-78BB-B4AA-048C-CBE167934305}"/>
                      </a:ext>
                    </a:extLst>
                  </p:cNvPr>
                  <p:cNvSpPr/>
                  <p:nvPr/>
                </p:nvSpPr>
                <p:spPr>
                  <a:xfrm>
                    <a:off x="2186275" y="7759193"/>
                    <a:ext cx="184940" cy="167277"/>
                  </a:xfrm>
                  <a:custGeom>
                    <a:avLst/>
                    <a:gdLst>
                      <a:gd name="connsiteX0" fmla="*/ 386430 w 519234"/>
                      <a:gd name="connsiteY0" fmla="*/ 431398 h 469645"/>
                      <a:gd name="connsiteX1" fmla="*/ 375806 w 519234"/>
                      <a:gd name="connsiteY1" fmla="*/ 409086 h 469645"/>
                      <a:gd name="connsiteX2" fmla="*/ 369431 w 519234"/>
                      <a:gd name="connsiteY2" fmla="*/ 395806 h 469645"/>
                      <a:gd name="connsiteX3" fmla="*/ 373150 w 519234"/>
                      <a:gd name="connsiteY3" fmla="*/ 379338 h 469645"/>
                      <a:gd name="connsiteX4" fmla="*/ 390149 w 519234"/>
                      <a:gd name="connsiteY4" fmla="*/ 347997 h 469645"/>
                      <a:gd name="connsiteX5" fmla="*/ 398648 w 519234"/>
                      <a:gd name="connsiteY5" fmla="*/ 323029 h 469645"/>
                      <a:gd name="connsiteX6" fmla="*/ 412460 w 519234"/>
                      <a:gd name="connsiteY6" fmla="*/ 287969 h 469645"/>
                      <a:gd name="connsiteX7" fmla="*/ 427865 w 519234"/>
                      <a:gd name="connsiteY7" fmla="*/ 271502 h 469645"/>
                      <a:gd name="connsiteX8" fmla="*/ 441145 w 519234"/>
                      <a:gd name="connsiteY8" fmla="*/ 248659 h 469645"/>
                      <a:gd name="connsiteX9" fmla="*/ 459738 w 519234"/>
                      <a:gd name="connsiteY9" fmla="*/ 203506 h 469645"/>
                      <a:gd name="connsiteX10" fmla="*/ 469300 w 519234"/>
                      <a:gd name="connsiteY10" fmla="*/ 191288 h 469645"/>
                      <a:gd name="connsiteX11" fmla="*/ 482581 w 519234"/>
                      <a:gd name="connsiteY11" fmla="*/ 175351 h 469645"/>
                      <a:gd name="connsiteX12" fmla="*/ 482581 w 519234"/>
                      <a:gd name="connsiteY12" fmla="*/ 175351 h 469645"/>
                      <a:gd name="connsiteX13" fmla="*/ 482581 w 519234"/>
                      <a:gd name="connsiteY13" fmla="*/ 172695 h 469645"/>
                      <a:gd name="connsiteX14" fmla="*/ 494267 w 519234"/>
                      <a:gd name="connsiteY14" fmla="*/ 112668 h 469645"/>
                      <a:gd name="connsiteX15" fmla="*/ 498517 w 519234"/>
                      <a:gd name="connsiteY15" fmla="*/ 101512 h 469645"/>
                      <a:gd name="connsiteX16" fmla="*/ 514454 w 519234"/>
                      <a:gd name="connsiteY16" fmla="*/ 75483 h 469645"/>
                      <a:gd name="connsiteX17" fmla="*/ 517110 w 519234"/>
                      <a:gd name="connsiteY17" fmla="*/ 70171 h 469645"/>
                      <a:gd name="connsiteX18" fmla="*/ 517641 w 519234"/>
                      <a:gd name="connsiteY18" fmla="*/ 68046 h 469645"/>
                      <a:gd name="connsiteX19" fmla="*/ 519234 w 519234"/>
                      <a:gd name="connsiteY19" fmla="*/ 62202 h 469645"/>
                      <a:gd name="connsiteX20" fmla="*/ 513391 w 519234"/>
                      <a:gd name="connsiteY20" fmla="*/ 62734 h 469645"/>
                      <a:gd name="connsiteX21" fmla="*/ 463988 w 519234"/>
                      <a:gd name="connsiteY21" fmla="*/ 66983 h 469645"/>
                      <a:gd name="connsiteX22" fmla="*/ 461863 w 519234"/>
                      <a:gd name="connsiteY22" fmla="*/ 67515 h 469645"/>
                      <a:gd name="connsiteX23" fmla="*/ 457613 w 519234"/>
                      <a:gd name="connsiteY23" fmla="*/ 68046 h 469645"/>
                      <a:gd name="connsiteX24" fmla="*/ 446458 w 519234"/>
                      <a:gd name="connsiteY24" fmla="*/ 59015 h 469645"/>
                      <a:gd name="connsiteX25" fmla="*/ 455488 w 519234"/>
                      <a:gd name="connsiteY25" fmla="*/ 38829 h 469645"/>
                      <a:gd name="connsiteX26" fmla="*/ 469300 w 519234"/>
                      <a:gd name="connsiteY26" fmla="*/ 28205 h 469645"/>
                      <a:gd name="connsiteX27" fmla="*/ 472487 w 519234"/>
                      <a:gd name="connsiteY27" fmla="*/ 25017 h 469645"/>
                      <a:gd name="connsiteX28" fmla="*/ 476206 w 519234"/>
                      <a:gd name="connsiteY28" fmla="*/ 12268 h 469645"/>
                      <a:gd name="connsiteX29" fmla="*/ 475143 w 519234"/>
                      <a:gd name="connsiteY29" fmla="*/ 10143 h 469645"/>
                      <a:gd name="connsiteX30" fmla="*/ 461332 w 519234"/>
                      <a:gd name="connsiteY30" fmla="*/ 50 h 469645"/>
                      <a:gd name="connsiteX31" fmla="*/ 349245 w 519234"/>
                      <a:gd name="connsiteY31" fmla="*/ 4831 h 469645"/>
                      <a:gd name="connsiteX32" fmla="*/ 181381 w 519234"/>
                      <a:gd name="connsiteY32" fmla="*/ 10143 h 469645"/>
                      <a:gd name="connsiteX33" fmla="*/ 6611 w 519234"/>
                      <a:gd name="connsiteY33" fmla="*/ 15455 h 469645"/>
                      <a:gd name="connsiteX34" fmla="*/ 5548 w 519234"/>
                      <a:gd name="connsiteY34" fmla="*/ 15455 h 469645"/>
                      <a:gd name="connsiteX35" fmla="*/ 236 w 519234"/>
                      <a:gd name="connsiteY35" fmla="*/ 16518 h 469645"/>
                      <a:gd name="connsiteX36" fmla="*/ 236 w 519234"/>
                      <a:gd name="connsiteY36" fmla="*/ 20768 h 469645"/>
                      <a:gd name="connsiteX37" fmla="*/ 9267 w 519234"/>
                      <a:gd name="connsiteY37" fmla="*/ 83982 h 469645"/>
                      <a:gd name="connsiteX38" fmla="*/ 13516 w 519234"/>
                      <a:gd name="connsiteY38" fmla="*/ 113730 h 469645"/>
                      <a:gd name="connsiteX39" fmla="*/ 20423 w 519234"/>
                      <a:gd name="connsiteY39" fmla="*/ 185445 h 469645"/>
                      <a:gd name="connsiteX40" fmla="*/ 16704 w 519234"/>
                      <a:gd name="connsiteY40" fmla="*/ 299656 h 469645"/>
                      <a:gd name="connsiteX41" fmla="*/ 15110 w 519234"/>
                      <a:gd name="connsiteY41" fmla="*/ 347997 h 469645"/>
                      <a:gd name="connsiteX42" fmla="*/ 15110 w 519234"/>
                      <a:gd name="connsiteY42" fmla="*/ 352778 h 469645"/>
                      <a:gd name="connsiteX43" fmla="*/ 15110 w 519234"/>
                      <a:gd name="connsiteY43" fmla="*/ 357558 h 469645"/>
                      <a:gd name="connsiteX44" fmla="*/ 14579 w 519234"/>
                      <a:gd name="connsiteY44" fmla="*/ 380932 h 469645"/>
                      <a:gd name="connsiteX45" fmla="*/ 25203 w 519234"/>
                      <a:gd name="connsiteY45" fmla="*/ 397931 h 469645"/>
                      <a:gd name="connsiteX46" fmla="*/ 28391 w 519234"/>
                      <a:gd name="connsiteY46" fmla="*/ 400056 h 469645"/>
                      <a:gd name="connsiteX47" fmla="*/ 30515 w 519234"/>
                      <a:gd name="connsiteY47" fmla="*/ 401118 h 469645"/>
                      <a:gd name="connsiteX48" fmla="*/ 35296 w 519234"/>
                      <a:gd name="connsiteY48" fmla="*/ 398462 h 469645"/>
                      <a:gd name="connsiteX49" fmla="*/ 39546 w 519234"/>
                      <a:gd name="connsiteY49" fmla="*/ 395275 h 469645"/>
                      <a:gd name="connsiteX50" fmla="*/ 51233 w 519234"/>
                      <a:gd name="connsiteY50" fmla="*/ 392087 h 469645"/>
                      <a:gd name="connsiteX51" fmla="*/ 72482 w 519234"/>
                      <a:gd name="connsiteY51" fmla="*/ 413868 h 469645"/>
                      <a:gd name="connsiteX52" fmla="*/ 72482 w 519234"/>
                      <a:gd name="connsiteY52" fmla="*/ 424492 h 469645"/>
                      <a:gd name="connsiteX53" fmla="*/ 72482 w 519234"/>
                      <a:gd name="connsiteY53" fmla="*/ 464864 h 469645"/>
                      <a:gd name="connsiteX54" fmla="*/ 73013 w 519234"/>
                      <a:gd name="connsiteY54" fmla="*/ 469114 h 469645"/>
                      <a:gd name="connsiteX55" fmla="*/ 75669 w 519234"/>
                      <a:gd name="connsiteY55" fmla="*/ 469645 h 469645"/>
                      <a:gd name="connsiteX56" fmla="*/ 77262 w 519234"/>
                      <a:gd name="connsiteY56" fmla="*/ 469645 h 469645"/>
                      <a:gd name="connsiteX57" fmla="*/ 116573 w 519234"/>
                      <a:gd name="connsiteY57" fmla="*/ 467520 h 469645"/>
                      <a:gd name="connsiteX58" fmla="*/ 367838 w 519234"/>
                      <a:gd name="connsiteY58" fmla="*/ 464333 h 469645"/>
                      <a:gd name="connsiteX59" fmla="*/ 381118 w 519234"/>
                      <a:gd name="connsiteY59" fmla="*/ 463271 h 469645"/>
                      <a:gd name="connsiteX60" fmla="*/ 383243 w 519234"/>
                      <a:gd name="connsiteY60" fmla="*/ 451053 h 469645"/>
                      <a:gd name="connsiteX61" fmla="*/ 383243 w 519234"/>
                      <a:gd name="connsiteY61" fmla="*/ 449990 h 469645"/>
                      <a:gd name="connsiteX62" fmla="*/ 386962 w 519234"/>
                      <a:gd name="connsiteY62" fmla="*/ 440428 h 469645"/>
                      <a:gd name="connsiteX63" fmla="*/ 386430 w 519234"/>
                      <a:gd name="connsiteY63" fmla="*/ 431398 h 469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519234" h="469645">
                        <a:moveTo>
                          <a:pt x="386430" y="431398"/>
                        </a:moveTo>
                        <a:cubicBezTo>
                          <a:pt x="382712" y="423960"/>
                          <a:pt x="378993" y="416524"/>
                          <a:pt x="375806" y="409086"/>
                        </a:cubicBezTo>
                        <a:cubicBezTo>
                          <a:pt x="373681" y="404837"/>
                          <a:pt x="371556" y="400056"/>
                          <a:pt x="369431" y="395806"/>
                        </a:cubicBezTo>
                        <a:cubicBezTo>
                          <a:pt x="365713" y="387838"/>
                          <a:pt x="368900" y="381995"/>
                          <a:pt x="373150" y="379338"/>
                        </a:cubicBezTo>
                        <a:cubicBezTo>
                          <a:pt x="384837" y="372433"/>
                          <a:pt x="386962" y="361277"/>
                          <a:pt x="390149" y="347997"/>
                        </a:cubicBezTo>
                        <a:cubicBezTo>
                          <a:pt x="391742" y="339497"/>
                          <a:pt x="393867" y="330998"/>
                          <a:pt x="398648" y="323029"/>
                        </a:cubicBezTo>
                        <a:cubicBezTo>
                          <a:pt x="403429" y="314530"/>
                          <a:pt x="408741" y="302312"/>
                          <a:pt x="412460" y="287969"/>
                        </a:cubicBezTo>
                        <a:cubicBezTo>
                          <a:pt x="414585" y="280001"/>
                          <a:pt x="419897" y="274158"/>
                          <a:pt x="427865" y="271502"/>
                        </a:cubicBezTo>
                        <a:cubicBezTo>
                          <a:pt x="437958" y="267783"/>
                          <a:pt x="442208" y="261408"/>
                          <a:pt x="441145" y="248659"/>
                        </a:cubicBezTo>
                        <a:cubicBezTo>
                          <a:pt x="440083" y="229535"/>
                          <a:pt x="446458" y="214130"/>
                          <a:pt x="459738" y="203506"/>
                        </a:cubicBezTo>
                        <a:cubicBezTo>
                          <a:pt x="463457" y="200319"/>
                          <a:pt x="466113" y="196069"/>
                          <a:pt x="469300" y="191288"/>
                        </a:cubicBezTo>
                        <a:cubicBezTo>
                          <a:pt x="473018" y="185445"/>
                          <a:pt x="476737" y="179601"/>
                          <a:pt x="482581" y="175351"/>
                        </a:cubicBezTo>
                        <a:cubicBezTo>
                          <a:pt x="482581" y="175351"/>
                          <a:pt x="482581" y="175351"/>
                          <a:pt x="482581" y="175351"/>
                        </a:cubicBezTo>
                        <a:cubicBezTo>
                          <a:pt x="482581" y="175351"/>
                          <a:pt x="482581" y="174820"/>
                          <a:pt x="482581" y="172695"/>
                        </a:cubicBezTo>
                        <a:cubicBezTo>
                          <a:pt x="481518" y="148791"/>
                          <a:pt x="485237" y="130198"/>
                          <a:pt x="494267" y="112668"/>
                        </a:cubicBezTo>
                        <a:cubicBezTo>
                          <a:pt x="495861" y="108949"/>
                          <a:pt x="497455" y="105231"/>
                          <a:pt x="498517" y="101512"/>
                        </a:cubicBezTo>
                        <a:cubicBezTo>
                          <a:pt x="501704" y="92482"/>
                          <a:pt x="504891" y="82389"/>
                          <a:pt x="514454" y="75483"/>
                        </a:cubicBezTo>
                        <a:cubicBezTo>
                          <a:pt x="515516" y="74952"/>
                          <a:pt x="516047" y="72827"/>
                          <a:pt x="517110" y="70171"/>
                        </a:cubicBezTo>
                        <a:cubicBezTo>
                          <a:pt x="517110" y="69639"/>
                          <a:pt x="517641" y="68577"/>
                          <a:pt x="517641" y="68046"/>
                        </a:cubicBezTo>
                        <a:cubicBezTo>
                          <a:pt x="518703" y="64858"/>
                          <a:pt x="519234" y="63265"/>
                          <a:pt x="519234" y="62202"/>
                        </a:cubicBezTo>
                        <a:cubicBezTo>
                          <a:pt x="518172" y="62202"/>
                          <a:pt x="516047" y="62202"/>
                          <a:pt x="513391" y="62734"/>
                        </a:cubicBezTo>
                        <a:cubicBezTo>
                          <a:pt x="497455" y="64327"/>
                          <a:pt x="480456" y="65921"/>
                          <a:pt x="463988" y="66983"/>
                        </a:cubicBezTo>
                        <a:cubicBezTo>
                          <a:pt x="463457" y="66983"/>
                          <a:pt x="462925" y="66983"/>
                          <a:pt x="461863" y="67515"/>
                        </a:cubicBezTo>
                        <a:cubicBezTo>
                          <a:pt x="460269" y="67515"/>
                          <a:pt x="458676" y="68046"/>
                          <a:pt x="457613" y="68046"/>
                        </a:cubicBezTo>
                        <a:cubicBezTo>
                          <a:pt x="451770" y="68046"/>
                          <a:pt x="448051" y="64858"/>
                          <a:pt x="446458" y="59015"/>
                        </a:cubicBezTo>
                        <a:cubicBezTo>
                          <a:pt x="444333" y="49984"/>
                          <a:pt x="447520" y="43079"/>
                          <a:pt x="455488" y="38829"/>
                        </a:cubicBezTo>
                        <a:cubicBezTo>
                          <a:pt x="460269" y="36173"/>
                          <a:pt x="464519" y="32454"/>
                          <a:pt x="469300" y="28205"/>
                        </a:cubicBezTo>
                        <a:cubicBezTo>
                          <a:pt x="470362" y="27142"/>
                          <a:pt x="471425" y="26080"/>
                          <a:pt x="472487" y="25017"/>
                        </a:cubicBezTo>
                        <a:cubicBezTo>
                          <a:pt x="478331" y="19174"/>
                          <a:pt x="478331" y="15987"/>
                          <a:pt x="476206" y="12268"/>
                        </a:cubicBezTo>
                        <a:lnTo>
                          <a:pt x="475143" y="10143"/>
                        </a:lnTo>
                        <a:cubicBezTo>
                          <a:pt x="470894" y="3237"/>
                          <a:pt x="468769" y="-481"/>
                          <a:pt x="461332" y="50"/>
                        </a:cubicBezTo>
                        <a:cubicBezTo>
                          <a:pt x="419897" y="2175"/>
                          <a:pt x="383243" y="3769"/>
                          <a:pt x="349245" y="4831"/>
                        </a:cubicBezTo>
                        <a:cubicBezTo>
                          <a:pt x="289218" y="6425"/>
                          <a:pt x="234503" y="8018"/>
                          <a:pt x="181381" y="10143"/>
                        </a:cubicBezTo>
                        <a:cubicBezTo>
                          <a:pt x="122947" y="12799"/>
                          <a:pt x="63982" y="13862"/>
                          <a:pt x="6611" y="15455"/>
                        </a:cubicBezTo>
                        <a:lnTo>
                          <a:pt x="5548" y="15455"/>
                        </a:lnTo>
                        <a:cubicBezTo>
                          <a:pt x="1299" y="15455"/>
                          <a:pt x="236" y="15987"/>
                          <a:pt x="236" y="16518"/>
                        </a:cubicBezTo>
                        <a:cubicBezTo>
                          <a:pt x="236" y="16518"/>
                          <a:pt x="-295" y="17580"/>
                          <a:pt x="236" y="20768"/>
                        </a:cubicBezTo>
                        <a:cubicBezTo>
                          <a:pt x="3955" y="45735"/>
                          <a:pt x="7142" y="65390"/>
                          <a:pt x="9267" y="83982"/>
                        </a:cubicBezTo>
                        <a:cubicBezTo>
                          <a:pt x="10329" y="94075"/>
                          <a:pt x="11923" y="104168"/>
                          <a:pt x="13516" y="113730"/>
                        </a:cubicBezTo>
                        <a:cubicBezTo>
                          <a:pt x="17235" y="137104"/>
                          <a:pt x="20954" y="161009"/>
                          <a:pt x="20423" y="185445"/>
                        </a:cubicBezTo>
                        <a:cubicBezTo>
                          <a:pt x="18829" y="223692"/>
                          <a:pt x="17766" y="262471"/>
                          <a:pt x="16704" y="299656"/>
                        </a:cubicBezTo>
                        <a:cubicBezTo>
                          <a:pt x="16173" y="315593"/>
                          <a:pt x="15641" y="332060"/>
                          <a:pt x="15110" y="347997"/>
                        </a:cubicBezTo>
                        <a:lnTo>
                          <a:pt x="15110" y="352778"/>
                        </a:lnTo>
                        <a:cubicBezTo>
                          <a:pt x="15110" y="354371"/>
                          <a:pt x="15110" y="355965"/>
                          <a:pt x="15110" y="357558"/>
                        </a:cubicBezTo>
                        <a:cubicBezTo>
                          <a:pt x="15641" y="364996"/>
                          <a:pt x="15641" y="372964"/>
                          <a:pt x="14579" y="380932"/>
                        </a:cubicBezTo>
                        <a:cubicBezTo>
                          <a:pt x="13516" y="389431"/>
                          <a:pt x="17235" y="392619"/>
                          <a:pt x="25203" y="397931"/>
                        </a:cubicBezTo>
                        <a:cubicBezTo>
                          <a:pt x="26266" y="398462"/>
                          <a:pt x="27328" y="399525"/>
                          <a:pt x="28391" y="400056"/>
                        </a:cubicBezTo>
                        <a:cubicBezTo>
                          <a:pt x="28922" y="400587"/>
                          <a:pt x="29984" y="401118"/>
                          <a:pt x="30515" y="401118"/>
                        </a:cubicBezTo>
                        <a:cubicBezTo>
                          <a:pt x="31578" y="401118"/>
                          <a:pt x="33703" y="399525"/>
                          <a:pt x="35296" y="398462"/>
                        </a:cubicBezTo>
                        <a:cubicBezTo>
                          <a:pt x="36890" y="397400"/>
                          <a:pt x="37953" y="396337"/>
                          <a:pt x="39546" y="395275"/>
                        </a:cubicBezTo>
                        <a:cubicBezTo>
                          <a:pt x="43265" y="393150"/>
                          <a:pt x="47514" y="392087"/>
                          <a:pt x="51233" y="392087"/>
                        </a:cubicBezTo>
                        <a:cubicBezTo>
                          <a:pt x="63451" y="392087"/>
                          <a:pt x="72482" y="401118"/>
                          <a:pt x="72482" y="413868"/>
                        </a:cubicBezTo>
                        <a:lnTo>
                          <a:pt x="72482" y="424492"/>
                        </a:lnTo>
                        <a:cubicBezTo>
                          <a:pt x="72482" y="437772"/>
                          <a:pt x="72482" y="451053"/>
                          <a:pt x="72482" y="464864"/>
                        </a:cubicBezTo>
                        <a:cubicBezTo>
                          <a:pt x="72482" y="468052"/>
                          <a:pt x="73013" y="469114"/>
                          <a:pt x="73013" y="469114"/>
                        </a:cubicBezTo>
                        <a:cubicBezTo>
                          <a:pt x="73013" y="469114"/>
                          <a:pt x="73544" y="469645"/>
                          <a:pt x="75669" y="469645"/>
                        </a:cubicBezTo>
                        <a:cubicBezTo>
                          <a:pt x="76200" y="469645"/>
                          <a:pt x="76731" y="469645"/>
                          <a:pt x="77262" y="469645"/>
                        </a:cubicBezTo>
                        <a:cubicBezTo>
                          <a:pt x="92668" y="468583"/>
                          <a:pt x="104886" y="468052"/>
                          <a:pt x="116573" y="467520"/>
                        </a:cubicBezTo>
                        <a:cubicBezTo>
                          <a:pt x="200505" y="466458"/>
                          <a:pt x="283906" y="465396"/>
                          <a:pt x="367838" y="464333"/>
                        </a:cubicBezTo>
                        <a:cubicBezTo>
                          <a:pt x="373681" y="464333"/>
                          <a:pt x="380056" y="464333"/>
                          <a:pt x="381118" y="463271"/>
                        </a:cubicBezTo>
                        <a:cubicBezTo>
                          <a:pt x="382181" y="462208"/>
                          <a:pt x="382712" y="456365"/>
                          <a:pt x="383243" y="451053"/>
                        </a:cubicBezTo>
                        <a:cubicBezTo>
                          <a:pt x="383243" y="450521"/>
                          <a:pt x="383243" y="449990"/>
                          <a:pt x="383243" y="449990"/>
                        </a:cubicBezTo>
                        <a:cubicBezTo>
                          <a:pt x="383243" y="447334"/>
                          <a:pt x="383243" y="443616"/>
                          <a:pt x="386962" y="440428"/>
                        </a:cubicBezTo>
                        <a:cubicBezTo>
                          <a:pt x="389086" y="438303"/>
                          <a:pt x="389618" y="437772"/>
                          <a:pt x="386430" y="43139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8ACFACC2-508A-083D-B052-6C44975C78E0}"/>
                      </a:ext>
                    </a:extLst>
                  </p:cNvPr>
                  <p:cNvSpPr/>
                  <p:nvPr/>
                </p:nvSpPr>
                <p:spPr>
                  <a:xfrm>
                    <a:off x="1111234" y="7358753"/>
                    <a:ext cx="299995" cy="510766"/>
                  </a:xfrm>
                  <a:custGeom>
                    <a:avLst/>
                    <a:gdLst>
                      <a:gd name="connsiteX0" fmla="*/ 432545 w 842261"/>
                      <a:gd name="connsiteY0" fmla="*/ 591509 h 1434017"/>
                      <a:gd name="connsiteX1" fmla="*/ 403328 w 842261"/>
                      <a:gd name="connsiteY1" fmla="*/ 549012 h 1434017"/>
                      <a:gd name="connsiteX2" fmla="*/ 394829 w 842261"/>
                      <a:gd name="connsiteY2" fmla="*/ 536794 h 1434017"/>
                      <a:gd name="connsiteX3" fmla="*/ 376236 w 842261"/>
                      <a:gd name="connsiteY3" fmla="*/ 509702 h 1434017"/>
                      <a:gd name="connsiteX4" fmla="*/ 371987 w 842261"/>
                      <a:gd name="connsiteY4" fmla="*/ 485797 h 1434017"/>
                      <a:gd name="connsiteX5" fmla="*/ 422983 w 842261"/>
                      <a:gd name="connsiteY5" fmla="*/ 283404 h 1434017"/>
                      <a:gd name="connsiteX6" fmla="*/ 465481 w 842261"/>
                      <a:gd name="connsiteY6" fmla="*/ 113415 h 1434017"/>
                      <a:gd name="connsiteX7" fmla="*/ 461762 w 842261"/>
                      <a:gd name="connsiteY7" fmla="*/ 103853 h 1434017"/>
                      <a:gd name="connsiteX8" fmla="*/ 83005 w 842261"/>
                      <a:gd name="connsiteY8" fmla="*/ 797 h 1434017"/>
                      <a:gd name="connsiteX9" fmla="*/ 72912 w 842261"/>
                      <a:gd name="connsiteY9" fmla="*/ 797 h 1434017"/>
                      <a:gd name="connsiteX10" fmla="*/ 72381 w 842261"/>
                      <a:gd name="connsiteY10" fmla="*/ 26826 h 1434017"/>
                      <a:gd name="connsiteX11" fmla="*/ 75037 w 842261"/>
                      <a:gd name="connsiteY11" fmla="*/ 37982 h 1434017"/>
                      <a:gd name="connsiteX12" fmla="*/ 63350 w 842261"/>
                      <a:gd name="connsiteY12" fmla="*/ 86854 h 1434017"/>
                      <a:gd name="connsiteX13" fmla="*/ 54851 w 842261"/>
                      <a:gd name="connsiteY13" fmla="*/ 104915 h 1434017"/>
                      <a:gd name="connsiteX14" fmla="*/ 46351 w 842261"/>
                      <a:gd name="connsiteY14" fmla="*/ 125101 h 1434017"/>
                      <a:gd name="connsiteX15" fmla="*/ 25102 w 842261"/>
                      <a:gd name="connsiteY15" fmla="*/ 149537 h 1434017"/>
                      <a:gd name="connsiteX16" fmla="*/ 15009 w 842261"/>
                      <a:gd name="connsiteY16" fmla="*/ 160162 h 1434017"/>
                      <a:gd name="connsiteX17" fmla="*/ 3854 w 842261"/>
                      <a:gd name="connsiteY17" fmla="*/ 223908 h 1434017"/>
                      <a:gd name="connsiteX18" fmla="*/ 32008 w 842261"/>
                      <a:gd name="connsiteY18" fmla="*/ 306246 h 1434017"/>
                      <a:gd name="connsiteX19" fmla="*/ 26696 w 842261"/>
                      <a:gd name="connsiteY19" fmla="*/ 318995 h 1434017"/>
                      <a:gd name="connsiteX20" fmla="*/ 12353 w 842261"/>
                      <a:gd name="connsiteY20" fmla="*/ 364149 h 1434017"/>
                      <a:gd name="connsiteX21" fmla="*/ 13416 w 842261"/>
                      <a:gd name="connsiteY21" fmla="*/ 371586 h 1434017"/>
                      <a:gd name="connsiteX22" fmla="*/ 7041 w 842261"/>
                      <a:gd name="connsiteY22" fmla="*/ 399740 h 1434017"/>
                      <a:gd name="connsiteX23" fmla="*/ 7041 w 842261"/>
                      <a:gd name="connsiteY23" fmla="*/ 400271 h 1434017"/>
                      <a:gd name="connsiteX24" fmla="*/ 7572 w 842261"/>
                      <a:gd name="connsiteY24" fmla="*/ 401334 h 1434017"/>
                      <a:gd name="connsiteX25" fmla="*/ 10760 w 842261"/>
                      <a:gd name="connsiteY25" fmla="*/ 409302 h 1434017"/>
                      <a:gd name="connsiteX26" fmla="*/ 39445 w 842261"/>
                      <a:gd name="connsiteY26" fmla="*/ 461361 h 1434017"/>
                      <a:gd name="connsiteX27" fmla="*/ 54319 w 842261"/>
                      <a:gd name="connsiteY27" fmla="*/ 519795 h 1434017"/>
                      <a:gd name="connsiteX28" fmla="*/ 53257 w 842261"/>
                      <a:gd name="connsiteY28" fmla="*/ 528826 h 1434017"/>
                      <a:gd name="connsiteX29" fmla="*/ 50070 w 842261"/>
                      <a:gd name="connsiteY29" fmla="*/ 536794 h 1434017"/>
                      <a:gd name="connsiteX30" fmla="*/ 48476 w 842261"/>
                      <a:gd name="connsiteY30" fmla="*/ 539981 h 1434017"/>
                      <a:gd name="connsiteX31" fmla="*/ 50601 w 842261"/>
                      <a:gd name="connsiteY31" fmla="*/ 541575 h 1434017"/>
                      <a:gd name="connsiteX32" fmla="*/ 68662 w 842261"/>
                      <a:gd name="connsiteY32" fmla="*/ 559105 h 1434017"/>
                      <a:gd name="connsiteX33" fmla="*/ 71849 w 842261"/>
                      <a:gd name="connsiteY33" fmla="*/ 563355 h 1434017"/>
                      <a:gd name="connsiteX34" fmla="*/ 75568 w 842261"/>
                      <a:gd name="connsiteY34" fmla="*/ 564948 h 1434017"/>
                      <a:gd name="connsiteX35" fmla="*/ 76099 w 842261"/>
                      <a:gd name="connsiteY35" fmla="*/ 560699 h 1434017"/>
                      <a:gd name="connsiteX36" fmla="*/ 90442 w 842261"/>
                      <a:gd name="connsiteY36" fmla="*/ 545293 h 1434017"/>
                      <a:gd name="connsiteX37" fmla="*/ 94161 w 842261"/>
                      <a:gd name="connsiteY37" fmla="*/ 543700 h 1434017"/>
                      <a:gd name="connsiteX38" fmla="*/ 98941 w 842261"/>
                      <a:gd name="connsiteY38" fmla="*/ 542106 h 1434017"/>
                      <a:gd name="connsiteX39" fmla="*/ 106910 w 842261"/>
                      <a:gd name="connsiteY39" fmla="*/ 553262 h 1434017"/>
                      <a:gd name="connsiteX40" fmla="*/ 106910 w 842261"/>
                      <a:gd name="connsiteY40" fmla="*/ 556449 h 1434017"/>
                      <a:gd name="connsiteX41" fmla="*/ 106910 w 842261"/>
                      <a:gd name="connsiteY41" fmla="*/ 570792 h 1434017"/>
                      <a:gd name="connsiteX42" fmla="*/ 112753 w 842261"/>
                      <a:gd name="connsiteY42" fmla="*/ 596290 h 1434017"/>
                      <a:gd name="connsiteX43" fmla="*/ 117003 w 842261"/>
                      <a:gd name="connsiteY43" fmla="*/ 608508 h 1434017"/>
                      <a:gd name="connsiteX44" fmla="*/ 117534 w 842261"/>
                      <a:gd name="connsiteY44" fmla="*/ 612227 h 1434017"/>
                      <a:gd name="connsiteX45" fmla="*/ 112222 w 842261"/>
                      <a:gd name="connsiteY45" fmla="*/ 629226 h 1434017"/>
                      <a:gd name="connsiteX46" fmla="*/ 105316 w 842261"/>
                      <a:gd name="connsiteY46" fmla="*/ 631350 h 1434017"/>
                      <a:gd name="connsiteX47" fmla="*/ 93629 w 842261"/>
                      <a:gd name="connsiteY47" fmla="*/ 624445 h 1434017"/>
                      <a:gd name="connsiteX48" fmla="*/ 91504 w 842261"/>
                      <a:gd name="connsiteY48" fmla="*/ 622320 h 1434017"/>
                      <a:gd name="connsiteX49" fmla="*/ 78224 w 842261"/>
                      <a:gd name="connsiteY49" fmla="*/ 615414 h 1434017"/>
                      <a:gd name="connsiteX50" fmla="*/ 78224 w 842261"/>
                      <a:gd name="connsiteY50" fmla="*/ 618601 h 1434017"/>
                      <a:gd name="connsiteX51" fmla="*/ 79287 w 842261"/>
                      <a:gd name="connsiteY51" fmla="*/ 624976 h 1434017"/>
                      <a:gd name="connsiteX52" fmla="*/ 75037 w 842261"/>
                      <a:gd name="connsiteY52" fmla="*/ 630819 h 1434017"/>
                      <a:gd name="connsiteX53" fmla="*/ 74506 w 842261"/>
                      <a:gd name="connsiteY53" fmla="*/ 643037 h 1434017"/>
                      <a:gd name="connsiteX54" fmla="*/ 79287 w 842261"/>
                      <a:gd name="connsiteY54" fmla="*/ 677035 h 1434017"/>
                      <a:gd name="connsiteX55" fmla="*/ 90973 w 842261"/>
                      <a:gd name="connsiteY55" fmla="*/ 689784 h 1434017"/>
                      <a:gd name="connsiteX56" fmla="*/ 94692 w 842261"/>
                      <a:gd name="connsiteY56" fmla="*/ 692440 h 1434017"/>
                      <a:gd name="connsiteX57" fmla="*/ 102660 w 842261"/>
                      <a:gd name="connsiteY57" fmla="*/ 696690 h 1434017"/>
                      <a:gd name="connsiteX58" fmla="*/ 120190 w 842261"/>
                      <a:gd name="connsiteY58" fmla="*/ 715814 h 1434017"/>
                      <a:gd name="connsiteX59" fmla="*/ 120190 w 842261"/>
                      <a:gd name="connsiteY59" fmla="*/ 716876 h 1434017"/>
                      <a:gd name="connsiteX60" fmla="*/ 120190 w 842261"/>
                      <a:gd name="connsiteY60" fmla="*/ 734406 h 1434017"/>
                      <a:gd name="connsiteX61" fmla="*/ 112222 w 842261"/>
                      <a:gd name="connsiteY61" fmla="*/ 752999 h 1434017"/>
                      <a:gd name="connsiteX62" fmla="*/ 101598 w 842261"/>
                      <a:gd name="connsiteY62" fmla="*/ 760436 h 1434017"/>
                      <a:gd name="connsiteX63" fmla="*/ 98410 w 842261"/>
                      <a:gd name="connsiteY63" fmla="*/ 763092 h 1434017"/>
                      <a:gd name="connsiteX64" fmla="*/ 92036 w 842261"/>
                      <a:gd name="connsiteY64" fmla="*/ 783809 h 1434017"/>
                      <a:gd name="connsiteX65" fmla="*/ 94692 w 842261"/>
                      <a:gd name="connsiteY65" fmla="*/ 801340 h 1434017"/>
                      <a:gd name="connsiteX66" fmla="*/ 116472 w 842261"/>
                      <a:gd name="connsiteY66" fmla="*/ 830025 h 1434017"/>
                      <a:gd name="connsiteX67" fmla="*/ 119659 w 842261"/>
                      <a:gd name="connsiteY67" fmla="*/ 838525 h 1434017"/>
                      <a:gd name="connsiteX68" fmla="*/ 126565 w 842261"/>
                      <a:gd name="connsiteY68" fmla="*/ 860836 h 1434017"/>
                      <a:gd name="connsiteX69" fmla="*/ 130814 w 842261"/>
                      <a:gd name="connsiteY69" fmla="*/ 874116 h 1434017"/>
                      <a:gd name="connsiteX70" fmla="*/ 132939 w 842261"/>
                      <a:gd name="connsiteY70" fmla="*/ 877835 h 1434017"/>
                      <a:gd name="connsiteX71" fmla="*/ 151001 w 842261"/>
                      <a:gd name="connsiteY71" fmla="*/ 911832 h 1434017"/>
                      <a:gd name="connsiteX72" fmla="*/ 154719 w 842261"/>
                      <a:gd name="connsiteY72" fmla="*/ 918738 h 1434017"/>
                      <a:gd name="connsiteX73" fmla="*/ 158969 w 842261"/>
                      <a:gd name="connsiteY73" fmla="*/ 921394 h 1434017"/>
                      <a:gd name="connsiteX74" fmla="*/ 173843 w 842261"/>
                      <a:gd name="connsiteY74" fmla="*/ 947955 h 1434017"/>
                      <a:gd name="connsiteX75" fmla="*/ 173843 w 842261"/>
                      <a:gd name="connsiteY75" fmla="*/ 949018 h 1434017"/>
                      <a:gd name="connsiteX76" fmla="*/ 167468 w 842261"/>
                      <a:gd name="connsiteY76" fmla="*/ 958580 h 1434017"/>
                      <a:gd name="connsiteX77" fmla="*/ 163219 w 842261"/>
                      <a:gd name="connsiteY77" fmla="*/ 961236 h 1434017"/>
                      <a:gd name="connsiteX78" fmla="*/ 166937 w 842261"/>
                      <a:gd name="connsiteY78" fmla="*/ 964423 h 1434017"/>
                      <a:gd name="connsiteX79" fmla="*/ 183405 w 842261"/>
                      <a:gd name="connsiteY79" fmla="*/ 993109 h 1434017"/>
                      <a:gd name="connsiteX80" fmla="*/ 183405 w 842261"/>
                      <a:gd name="connsiteY80" fmla="*/ 995233 h 1434017"/>
                      <a:gd name="connsiteX81" fmla="*/ 181811 w 842261"/>
                      <a:gd name="connsiteY81" fmla="*/ 996827 h 1434017"/>
                      <a:gd name="connsiteX82" fmla="*/ 179155 w 842261"/>
                      <a:gd name="connsiteY82" fmla="*/ 1007983 h 1434017"/>
                      <a:gd name="connsiteX83" fmla="*/ 176499 w 842261"/>
                      <a:gd name="connsiteY83" fmla="*/ 1022857 h 1434017"/>
                      <a:gd name="connsiteX84" fmla="*/ 165875 w 842261"/>
                      <a:gd name="connsiteY84" fmla="*/ 1048355 h 1434017"/>
                      <a:gd name="connsiteX85" fmla="*/ 164812 w 842261"/>
                      <a:gd name="connsiteY85" fmla="*/ 1050480 h 1434017"/>
                      <a:gd name="connsiteX86" fmla="*/ 168531 w 842261"/>
                      <a:gd name="connsiteY86" fmla="*/ 1054730 h 1434017"/>
                      <a:gd name="connsiteX87" fmla="*/ 208372 w 842261"/>
                      <a:gd name="connsiteY87" fmla="*/ 1074916 h 1434017"/>
                      <a:gd name="connsiteX88" fmla="*/ 232808 w 842261"/>
                      <a:gd name="connsiteY88" fmla="*/ 1083415 h 1434017"/>
                      <a:gd name="connsiteX89" fmla="*/ 269462 w 842261"/>
                      <a:gd name="connsiteY89" fmla="*/ 1098289 h 1434017"/>
                      <a:gd name="connsiteX90" fmla="*/ 303991 w 842261"/>
                      <a:gd name="connsiteY90" fmla="*/ 1133881 h 1434017"/>
                      <a:gd name="connsiteX91" fmla="*/ 334270 w 842261"/>
                      <a:gd name="connsiteY91" fmla="*/ 1161504 h 1434017"/>
                      <a:gd name="connsiteX92" fmla="*/ 361362 w 842261"/>
                      <a:gd name="connsiteY92" fmla="*/ 1167347 h 1434017"/>
                      <a:gd name="connsiteX93" fmla="*/ 374643 w 842261"/>
                      <a:gd name="connsiteY93" fmla="*/ 1175847 h 1434017"/>
                      <a:gd name="connsiteX94" fmla="*/ 377830 w 842261"/>
                      <a:gd name="connsiteY94" fmla="*/ 1183815 h 1434017"/>
                      <a:gd name="connsiteX95" fmla="*/ 377830 w 842261"/>
                      <a:gd name="connsiteY95" fmla="*/ 1213563 h 1434017"/>
                      <a:gd name="connsiteX96" fmla="*/ 382080 w 842261"/>
                      <a:gd name="connsiteY96" fmla="*/ 1213563 h 1434017"/>
                      <a:gd name="connsiteX97" fmla="*/ 430952 w 842261"/>
                      <a:gd name="connsiteY97" fmla="*/ 1247030 h 1434017"/>
                      <a:gd name="connsiteX98" fmla="*/ 438920 w 842261"/>
                      <a:gd name="connsiteY98" fmla="*/ 1258185 h 1434017"/>
                      <a:gd name="connsiteX99" fmla="*/ 447419 w 842261"/>
                      <a:gd name="connsiteY99" fmla="*/ 1271466 h 1434017"/>
                      <a:gd name="connsiteX100" fmla="*/ 450607 w 842261"/>
                      <a:gd name="connsiteY100" fmla="*/ 1276778 h 1434017"/>
                      <a:gd name="connsiteX101" fmla="*/ 452200 w 842261"/>
                      <a:gd name="connsiteY101" fmla="*/ 1279965 h 1434017"/>
                      <a:gd name="connsiteX102" fmla="*/ 469730 w 842261"/>
                      <a:gd name="connsiteY102" fmla="*/ 1310776 h 1434017"/>
                      <a:gd name="connsiteX103" fmla="*/ 475043 w 842261"/>
                      <a:gd name="connsiteY103" fmla="*/ 1321400 h 1434017"/>
                      <a:gd name="connsiteX104" fmla="*/ 477699 w 842261"/>
                      <a:gd name="connsiteY104" fmla="*/ 1336805 h 1434017"/>
                      <a:gd name="connsiteX105" fmla="*/ 477167 w 842261"/>
                      <a:gd name="connsiteY105" fmla="*/ 1340524 h 1434017"/>
                      <a:gd name="connsiteX106" fmla="*/ 477699 w 842261"/>
                      <a:gd name="connsiteY106" fmla="*/ 1381959 h 1434017"/>
                      <a:gd name="connsiteX107" fmla="*/ 479292 w 842261"/>
                      <a:gd name="connsiteY107" fmla="*/ 1396302 h 1434017"/>
                      <a:gd name="connsiteX108" fmla="*/ 477167 w 842261"/>
                      <a:gd name="connsiteY108" fmla="*/ 1405332 h 1434017"/>
                      <a:gd name="connsiteX109" fmla="*/ 481948 w 842261"/>
                      <a:gd name="connsiteY109" fmla="*/ 1409051 h 1434017"/>
                      <a:gd name="connsiteX110" fmla="*/ 584473 w 842261"/>
                      <a:gd name="connsiteY110" fmla="*/ 1419144 h 1434017"/>
                      <a:gd name="connsiteX111" fmla="*/ 596691 w 842261"/>
                      <a:gd name="connsiteY111" fmla="*/ 1420737 h 1434017"/>
                      <a:gd name="connsiteX112" fmla="*/ 626970 w 842261"/>
                      <a:gd name="connsiteY112" fmla="*/ 1423925 h 1434017"/>
                      <a:gd name="connsiteX113" fmla="*/ 639720 w 842261"/>
                      <a:gd name="connsiteY113" fmla="*/ 1424456 h 1434017"/>
                      <a:gd name="connsiteX114" fmla="*/ 667343 w 842261"/>
                      <a:gd name="connsiteY114" fmla="*/ 1427112 h 1434017"/>
                      <a:gd name="connsiteX115" fmla="*/ 675311 w 842261"/>
                      <a:gd name="connsiteY115" fmla="*/ 1428175 h 1434017"/>
                      <a:gd name="connsiteX116" fmla="*/ 751275 w 842261"/>
                      <a:gd name="connsiteY116" fmla="*/ 1434018 h 1434017"/>
                      <a:gd name="connsiteX117" fmla="*/ 755525 w 842261"/>
                      <a:gd name="connsiteY117" fmla="*/ 1433487 h 1434017"/>
                      <a:gd name="connsiteX118" fmla="*/ 762430 w 842261"/>
                      <a:gd name="connsiteY118" fmla="*/ 1430300 h 1434017"/>
                      <a:gd name="connsiteX119" fmla="*/ 764024 w 842261"/>
                      <a:gd name="connsiteY119" fmla="*/ 1424987 h 1434017"/>
                      <a:gd name="connsiteX120" fmla="*/ 761368 w 842261"/>
                      <a:gd name="connsiteY120" fmla="*/ 1412238 h 1434017"/>
                      <a:gd name="connsiteX121" fmla="*/ 751806 w 842261"/>
                      <a:gd name="connsiteY121" fmla="*/ 1378772 h 1434017"/>
                      <a:gd name="connsiteX122" fmla="*/ 750213 w 842261"/>
                      <a:gd name="connsiteY122" fmla="*/ 1369210 h 1434017"/>
                      <a:gd name="connsiteX123" fmla="*/ 749150 w 842261"/>
                      <a:gd name="connsiteY123" fmla="*/ 1355398 h 1434017"/>
                      <a:gd name="connsiteX124" fmla="*/ 760306 w 842261"/>
                      <a:gd name="connsiteY124" fmla="*/ 1345836 h 1434017"/>
                      <a:gd name="connsiteX125" fmla="*/ 787398 w 842261"/>
                      <a:gd name="connsiteY125" fmla="*/ 1315557 h 1434017"/>
                      <a:gd name="connsiteX126" fmla="*/ 791116 w 842261"/>
                      <a:gd name="connsiteY126" fmla="*/ 1303339 h 1434017"/>
                      <a:gd name="connsiteX127" fmla="*/ 799084 w 842261"/>
                      <a:gd name="connsiteY127" fmla="*/ 1282621 h 1434017"/>
                      <a:gd name="connsiteX128" fmla="*/ 842113 w 842261"/>
                      <a:gd name="connsiteY128" fmla="*/ 1248092 h 1434017"/>
                      <a:gd name="connsiteX129" fmla="*/ 842113 w 842261"/>
                      <a:gd name="connsiteY129" fmla="*/ 1247030 h 1434017"/>
                      <a:gd name="connsiteX130" fmla="*/ 841582 w 842261"/>
                      <a:gd name="connsiteY130" fmla="*/ 1242780 h 1434017"/>
                      <a:gd name="connsiteX131" fmla="*/ 826176 w 842261"/>
                      <a:gd name="connsiteY131" fmla="*/ 1221000 h 1434017"/>
                      <a:gd name="connsiteX132" fmla="*/ 826176 w 842261"/>
                      <a:gd name="connsiteY132" fmla="*/ 1220469 h 1434017"/>
                      <a:gd name="connsiteX133" fmla="*/ 826176 w 842261"/>
                      <a:gd name="connsiteY133" fmla="*/ 1218344 h 1434017"/>
                      <a:gd name="connsiteX134" fmla="*/ 810771 w 842261"/>
                      <a:gd name="connsiteY134" fmla="*/ 1164691 h 1434017"/>
                      <a:gd name="connsiteX135" fmla="*/ 810240 w 842261"/>
                      <a:gd name="connsiteY135" fmla="*/ 1155661 h 1434017"/>
                      <a:gd name="connsiteX136" fmla="*/ 804397 w 842261"/>
                      <a:gd name="connsiteY136" fmla="*/ 1139193 h 1434017"/>
                      <a:gd name="connsiteX137" fmla="*/ 432545 w 842261"/>
                      <a:gd name="connsiteY137" fmla="*/ 591509 h 1434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</a:cxnLst>
                    <a:rect l="l" t="t" r="r" b="b"/>
                    <a:pathLst>
                      <a:path w="842261" h="1434017">
                        <a:moveTo>
                          <a:pt x="432545" y="591509"/>
                        </a:moveTo>
                        <a:lnTo>
                          <a:pt x="403328" y="549012"/>
                        </a:lnTo>
                        <a:cubicBezTo>
                          <a:pt x="400672" y="544762"/>
                          <a:pt x="397485" y="540512"/>
                          <a:pt x="394829" y="536794"/>
                        </a:cubicBezTo>
                        <a:cubicBezTo>
                          <a:pt x="388986" y="527763"/>
                          <a:pt x="382611" y="518732"/>
                          <a:pt x="376236" y="509702"/>
                        </a:cubicBezTo>
                        <a:cubicBezTo>
                          <a:pt x="370924" y="502265"/>
                          <a:pt x="369862" y="495359"/>
                          <a:pt x="371987" y="485797"/>
                        </a:cubicBezTo>
                        <a:cubicBezTo>
                          <a:pt x="388986" y="418333"/>
                          <a:pt x="405984" y="350868"/>
                          <a:pt x="422983" y="283404"/>
                        </a:cubicBezTo>
                        <a:cubicBezTo>
                          <a:pt x="437326" y="226564"/>
                          <a:pt x="451138" y="170255"/>
                          <a:pt x="465481" y="113415"/>
                        </a:cubicBezTo>
                        <a:cubicBezTo>
                          <a:pt x="467605" y="105446"/>
                          <a:pt x="467605" y="105446"/>
                          <a:pt x="461762" y="103853"/>
                        </a:cubicBezTo>
                        <a:cubicBezTo>
                          <a:pt x="338520" y="70386"/>
                          <a:pt x="211028" y="35857"/>
                          <a:pt x="83005" y="797"/>
                        </a:cubicBezTo>
                        <a:cubicBezTo>
                          <a:pt x="79287" y="-266"/>
                          <a:pt x="76099" y="-266"/>
                          <a:pt x="72912" y="797"/>
                        </a:cubicBezTo>
                        <a:cubicBezTo>
                          <a:pt x="68662" y="10359"/>
                          <a:pt x="67600" y="18327"/>
                          <a:pt x="72381" y="26826"/>
                        </a:cubicBezTo>
                        <a:cubicBezTo>
                          <a:pt x="74506" y="30014"/>
                          <a:pt x="75037" y="34263"/>
                          <a:pt x="75037" y="37982"/>
                        </a:cubicBezTo>
                        <a:cubicBezTo>
                          <a:pt x="76630" y="52856"/>
                          <a:pt x="78224" y="70917"/>
                          <a:pt x="63350" y="86854"/>
                        </a:cubicBezTo>
                        <a:cubicBezTo>
                          <a:pt x="59100" y="91635"/>
                          <a:pt x="56975" y="98009"/>
                          <a:pt x="54851" y="104915"/>
                        </a:cubicBezTo>
                        <a:cubicBezTo>
                          <a:pt x="52726" y="111821"/>
                          <a:pt x="50601" y="118727"/>
                          <a:pt x="46351" y="125101"/>
                        </a:cubicBezTo>
                        <a:cubicBezTo>
                          <a:pt x="39977" y="134132"/>
                          <a:pt x="32539" y="141569"/>
                          <a:pt x="25102" y="149537"/>
                        </a:cubicBezTo>
                        <a:cubicBezTo>
                          <a:pt x="21915" y="153256"/>
                          <a:pt x="18197" y="156443"/>
                          <a:pt x="15009" y="160162"/>
                        </a:cubicBezTo>
                        <a:cubicBezTo>
                          <a:pt x="1729" y="174504"/>
                          <a:pt x="-4646" y="209565"/>
                          <a:pt x="3854" y="223908"/>
                        </a:cubicBezTo>
                        <a:cubicBezTo>
                          <a:pt x="18728" y="249406"/>
                          <a:pt x="27759" y="277029"/>
                          <a:pt x="32008" y="306246"/>
                        </a:cubicBezTo>
                        <a:cubicBezTo>
                          <a:pt x="33071" y="313152"/>
                          <a:pt x="28821" y="316870"/>
                          <a:pt x="26696" y="318995"/>
                        </a:cubicBezTo>
                        <a:cubicBezTo>
                          <a:pt x="15541" y="329088"/>
                          <a:pt x="10760" y="342900"/>
                          <a:pt x="12353" y="364149"/>
                        </a:cubicBezTo>
                        <a:cubicBezTo>
                          <a:pt x="12353" y="366274"/>
                          <a:pt x="12884" y="368930"/>
                          <a:pt x="13416" y="371586"/>
                        </a:cubicBezTo>
                        <a:cubicBezTo>
                          <a:pt x="15009" y="380085"/>
                          <a:pt x="16603" y="390710"/>
                          <a:pt x="7041" y="399740"/>
                        </a:cubicBezTo>
                        <a:cubicBezTo>
                          <a:pt x="7041" y="399740"/>
                          <a:pt x="7041" y="400271"/>
                          <a:pt x="7041" y="400271"/>
                        </a:cubicBezTo>
                        <a:lnTo>
                          <a:pt x="7572" y="401334"/>
                        </a:lnTo>
                        <a:cubicBezTo>
                          <a:pt x="8635" y="403990"/>
                          <a:pt x="9697" y="406646"/>
                          <a:pt x="10760" y="409302"/>
                        </a:cubicBezTo>
                        <a:cubicBezTo>
                          <a:pt x="18197" y="428957"/>
                          <a:pt x="25102" y="447550"/>
                          <a:pt x="39445" y="461361"/>
                        </a:cubicBezTo>
                        <a:cubicBezTo>
                          <a:pt x="58569" y="478891"/>
                          <a:pt x="56444" y="500671"/>
                          <a:pt x="54319" y="519795"/>
                        </a:cubicBezTo>
                        <a:cubicBezTo>
                          <a:pt x="53788" y="522982"/>
                          <a:pt x="53788" y="525638"/>
                          <a:pt x="53257" y="528826"/>
                        </a:cubicBezTo>
                        <a:cubicBezTo>
                          <a:pt x="53257" y="532013"/>
                          <a:pt x="51663" y="534669"/>
                          <a:pt x="50070" y="536794"/>
                        </a:cubicBezTo>
                        <a:cubicBezTo>
                          <a:pt x="49538" y="537856"/>
                          <a:pt x="48476" y="539450"/>
                          <a:pt x="48476" y="539981"/>
                        </a:cubicBezTo>
                        <a:cubicBezTo>
                          <a:pt x="48476" y="539981"/>
                          <a:pt x="49007" y="540512"/>
                          <a:pt x="50601" y="541575"/>
                        </a:cubicBezTo>
                        <a:cubicBezTo>
                          <a:pt x="58569" y="545293"/>
                          <a:pt x="64944" y="551137"/>
                          <a:pt x="68662" y="559105"/>
                        </a:cubicBezTo>
                        <a:lnTo>
                          <a:pt x="71849" y="563355"/>
                        </a:lnTo>
                        <a:cubicBezTo>
                          <a:pt x="73443" y="563886"/>
                          <a:pt x="74506" y="564417"/>
                          <a:pt x="75568" y="564948"/>
                        </a:cubicBezTo>
                        <a:cubicBezTo>
                          <a:pt x="75568" y="564417"/>
                          <a:pt x="76099" y="563355"/>
                          <a:pt x="76099" y="560699"/>
                        </a:cubicBezTo>
                        <a:cubicBezTo>
                          <a:pt x="76630" y="551668"/>
                          <a:pt x="84599" y="547949"/>
                          <a:pt x="90442" y="545293"/>
                        </a:cubicBezTo>
                        <a:cubicBezTo>
                          <a:pt x="92036" y="544762"/>
                          <a:pt x="93098" y="544231"/>
                          <a:pt x="94161" y="543700"/>
                        </a:cubicBezTo>
                        <a:cubicBezTo>
                          <a:pt x="95754" y="542637"/>
                          <a:pt x="97348" y="542106"/>
                          <a:pt x="98941" y="542106"/>
                        </a:cubicBezTo>
                        <a:cubicBezTo>
                          <a:pt x="101066" y="542106"/>
                          <a:pt x="106910" y="543168"/>
                          <a:pt x="106910" y="553262"/>
                        </a:cubicBezTo>
                        <a:lnTo>
                          <a:pt x="106910" y="556449"/>
                        </a:lnTo>
                        <a:cubicBezTo>
                          <a:pt x="106910" y="561230"/>
                          <a:pt x="106910" y="566011"/>
                          <a:pt x="106910" y="570792"/>
                        </a:cubicBezTo>
                        <a:cubicBezTo>
                          <a:pt x="106379" y="580354"/>
                          <a:pt x="107972" y="588853"/>
                          <a:pt x="112753" y="596290"/>
                        </a:cubicBezTo>
                        <a:cubicBezTo>
                          <a:pt x="115940" y="601071"/>
                          <a:pt x="117003" y="604790"/>
                          <a:pt x="117003" y="608508"/>
                        </a:cubicBezTo>
                        <a:cubicBezTo>
                          <a:pt x="117003" y="609570"/>
                          <a:pt x="117003" y="610633"/>
                          <a:pt x="117534" y="612227"/>
                        </a:cubicBezTo>
                        <a:cubicBezTo>
                          <a:pt x="118065" y="617007"/>
                          <a:pt x="119659" y="624445"/>
                          <a:pt x="112222" y="629226"/>
                        </a:cubicBezTo>
                        <a:cubicBezTo>
                          <a:pt x="110097" y="630819"/>
                          <a:pt x="107972" y="631350"/>
                          <a:pt x="105316" y="631350"/>
                        </a:cubicBezTo>
                        <a:cubicBezTo>
                          <a:pt x="100004" y="631350"/>
                          <a:pt x="96285" y="627632"/>
                          <a:pt x="93629" y="624445"/>
                        </a:cubicBezTo>
                        <a:cubicBezTo>
                          <a:pt x="93098" y="623913"/>
                          <a:pt x="92036" y="622851"/>
                          <a:pt x="91504" y="622320"/>
                        </a:cubicBezTo>
                        <a:cubicBezTo>
                          <a:pt x="87255" y="618070"/>
                          <a:pt x="83005" y="615945"/>
                          <a:pt x="78224" y="615414"/>
                        </a:cubicBezTo>
                        <a:lnTo>
                          <a:pt x="78224" y="618601"/>
                        </a:lnTo>
                        <a:cubicBezTo>
                          <a:pt x="79287" y="620726"/>
                          <a:pt x="79818" y="622851"/>
                          <a:pt x="79287" y="624976"/>
                        </a:cubicBezTo>
                        <a:cubicBezTo>
                          <a:pt x="78755" y="627632"/>
                          <a:pt x="77162" y="629757"/>
                          <a:pt x="75037" y="630819"/>
                        </a:cubicBezTo>
                        <a:cubicBezTo>
                          <a:pt x="75037" y="635069"/>
                          <a:pt x="75037" y="638787"/>
                          <a:pt x="74506" y="643037"/>
                        </a:cubicBezTo>
                        <a:cubicBezTo>
                          <a:pt x="73974" y="655255"/>
                          <a:pt x="72912" y="666942"/>
                          <a:pt x="79287" y="677035"/>
                        </a:cubicBezTo>
                        <a:lnTo>
                          <a:pt x="90973" y="689784"/>
                        </a:lnTo>
                        <a:cubicBezTo>
                          <a:pt x="92036" y="690847"/>
                          <a:pt x="93629" y="691378"/>
                          <a:pt x="94692" y="692440"/>
                        </a:cubicBezTo>
                        <a:cubicBezTo>
                          <a:pt x="97348" y="694565"/>
                          <a:pt x="100004" y="696159"/>
                          <a:pt x="102660" y="696690"/>
                        </a:cubicBezTo>
                        <a:cubicBezTo>
                          <a:pt x="112222" y="698284"/>
                          <a:pt x="118065" y="704658"/>
                          <a:pt x="120190" y="715814"/>
                        </a:cubicBezTo>
                        <a:lnTo>
                          <a:pt x="120190" y="716876"/>
                        </a:lnTo>
                        <a:lnTo>
                          <a:pt x="120190" y="734406"/>
                        </a:lnTo>
                        <a:cubicBezTo>
                          <a:pt x="122315" y="742375"/>
                          <a:pt x="119128" y="748749"/>
                          <a:pt x="112222" y="752999"/>
                        </a:cubicBezTo>
                        <a:cubicBezTo>
                          <a:pt x="108503" y="755124"/>
                          <a:pt x="105316" y="757780"/>
                          <a:pt x="101598" y="760436"/>
                        </a:cubicBezTo>
                        <a:cubicBezTo>
                          <a:pt x="100535" y="761498"/>
                          <a:pt x="99473" y="762030"/>
                          <a:pt x="98410" y="763092"/>
                        </a:cubicBezTo>
                        <a:lnTo>
                          <a:pt x="92036" y="783809"/>
                        </a:lnTo>
                        <a:cubicBezTo>
                          <a:pt x="90442" y="789653"/>
                          <a:pt x="90973" y="795496"/>
                          <a:pt x="94692" y="801340"/>
                        </a:cubicBezTo>
                        <a:cubicBezTo>
                          <a:pt x="103722" y="808777"/>
                          <a:pt x="112753" y="817276"/>
                          <a:pt x="116472" y="830025"/>
                        </a:cubicBezTo>
                        <a:lnTo>
                          <a:pt x="119659" y="838525"/>
                        </a:lnTo>
                        <a:cubicBezTo>
                          <a:pt x="124971" y="845430"/>
                          <a:pt x="127627" y="852868"/>
                          <a:pt x="126565" y="860836"/>
                        </a:cubicBezTo>
                        <a:cubicBezTo>
                          <a:pt x="126034" y="865617"/>
                          <a:pt x="128158" y="869335"/>
                          <a:pt x="130814" y="874116"/>
                        </a:cubicBezTo>
                        <a:cubicBezTo>
                          <a:pt x="131346" y="875179"/>
                          <a:pt x="132408" y="876772"/>
                          <a:pt x="132939" y="877835"/>
                        </a:cubicBezTo>
                        <a:cubicBezTo>
                          <a:pt x="138783" y="888990"/>
                          <a:pt x="145157" y="900677"/>
                          <a:pt x="151001" y="911832"/>
                        </a:cubicBezTo>
                        <a:lnTo>
                          <a:pt x="154719" y="918738"/>
                        </a:lnTo>
                        <a:cubicBezTo>
                          <a:pt x="156313" y="919801"/>
                          <a:pt x="157375" y="920332"/>
                          <a:pt x="158969" y="921394"/>
                        </a:cubicBezTo>
                        <a:cubicBezTo>
                          <a:pt x="166406" y="926175"/>
                          <a:pt x="177030" y="932019"/>
                          <a:pt x="173843" y="947955"/>
                        </a:cubicBezTo>
                        <a:lnTo>
                          <a:pt x="173843" y="949018"/>
                        </a:lnTo>
                        <a:cubicBezTo>
                          <a:pt x="173312" y="951674"/>
                          <a:pt x="172781" y="955923"/>
                          <a:pt x="167468" y="958580"/>
                        </a:cubicBezTo>
                        <a:cubicBezTo>
                          <a:pt x="164812" y="960173"/>
                          <a:pt x="163750" y="961236"/>
                          <a:pt x="163219" y="961236"/>
                        </a:cubicBezTo>
                        <a:cubicBezTo>
                          <a:pt x="163750" y="961767"/>
                          <a:pt x="164281" y="962829"/>
                          <a:pt x="166937" y="964423"/>
                        </a:cubicBezTo>
                        <a:cubicBezTo>
                          <a:pt x="177562" y="970797"/>
                          <a:pt x="182874" y="979828"/>
                          <a:pt x="183405" y="993109"/>
                        </a:cubicBezTo>
                        <a:lnTo>
                          <a:pt x="183405" y="995233"/>
                        </a:lnTo>
                        <a:lnTo>
                          <a:pt x="181811" y="996827"/>
                        </a:lnTo>
                        <a:cubicBezTo>
                          <a:pt x="179155" y="999483"/>
                          <a:pt x="179155" y="1002670"/>
                          <a:pt x="179155" y="1007983"/>
                        </a:cubicBezTo>
                        <a:cubicBezTo>
                          <a:pt x="179155" y="1012763"/>
                          <a:pt x="179155" y="1018076"/>
                          <a:pt x="176499" y="1022857"/>
                        </a:cubicBezTo>
                        <a:cubicBezTo>
                          <a:pt x="175968" y="1031887"/>
                          <a:pt x="172781" y="1040387"/>
                          <a:pt x="165875" y="1048355"/>
                        </a:cubicBezTo>
                        <a:cubicBezTo>
                          <a:pt x="164812" y="1049949"/>
                          <a:pt x="164812" y="1050480"/>
                          <a:pt x="164812" y="1050480"/>
                        </a:cubicBezTo>
                        <a:cubicBezTo>
                          <a:pt x="164812" y="1051011"/>
                          <a:pt x="166937" y="1053136"/>
                          <a:pt x="168531" y="1054730"/>
                        </a:cubicBezTo>
                        <a:cubicBezTo>
                          <a:pt x="179686" y="1065885"/>
                          <a:pt x="193498" y="1070135"/>
                          <a:pt x="208372" y="1074916"/>
                        </a:cubicBezTo>
                        <a:cubicBezTo>
                          <a:pt x="216340" y="1077572"/>
                          <a:pt x="224840" y="1079697"/>
                          <a:pt x="232808" y="1083415"/>
                        </a:cubicBezTo>
                        <a:cubicBezTo>
                          <a:pt x="244495" y="1088728"/>
                          <a:pt x="256713" y="1093508"/>
                          <a:pt x="269462" y="1098289"/>
                        </a:cubicBezTo>
                        <a:cubicBezTo>
                          <a:pt x="285398" y="1104133"/>
                          <a:pt x="296554" y="1115820"/>
                          <a:pt x="303991" y="1133881"/>
                        </a:cubicBezTo>
                        <a:cubicBezTo>
                          <a:pt x="309834" y="1148755"/>
                          <a:pt x="319927" y="1157786"/>
                          <a:pt x="334270" y="1161504"/>
                        </a:cubicBezTo>
                        <a:lnTo>
                          <a:pt x="361362" y="1167347"/>
                        </a:lnTo>
                        <a:cubicBezTo>
                          <a:pt x="367737" y="1166816"/>
                          <a:pt x="373049" y="1170004"/>
                          <a:pt x="374643" y="1175847"/>
                        </a:cubicBezTo>
                        <a:cubicBezTo>
                          <a:pt x="375174" y="1178503"/>
                          <a:pt x="376768" y="1181159"/>
                          <a:pt x="377830" y="1183815"/>
                        </a:cubicBezTo>
                        <a:cubicBezTo>
                          <a:pt x="381548" y="1191783"/>
                          <a:pt x="386329" y="1201876"/>
                          <a:pt x="377830" y="1213563"/>
                        </a:cubicBezTo>
                        <a:cubicBezTo>
                          <a:pt x="379424" y="1213563"/>
                          <a:pt x="380486" y="1213563"/>
                          <a:pt x="382080" y="1213563"/>
                        </a:cubicBezTo>
                        <a:cubicBezTo>
                          <a:pt x="407578" y="1213563"/>
                          <a:pt x="419796" y="1231093"/>
                          <a:pt x="430952" y="1247030"/>
                        </a:cubicBezTo>
                        <a:cubicBezTo>
                          <a:pt x="433608" y="1250748"/>
                          <a:pt x="436264" y="1254467"/>
                          <a:pt x="438920" y="1258185"/>
                        </a:cubicBezTo>
                        <a:cubicBezTo>
                          <a:pt x="442107" y="1262435"/>
                          <a:pt x="444763" y="1267216"/>
                          <a:pt x="447419" y="1271466"/>
                        </a:cubicBezTo>
                        <a:cubicBezTo>
                          <a:pt x="448482" y="1273059"/>
                          <a:pt x="449544" y="1275184"/>
                          <a:pt x="450607" y="1276778"/>
                        </a:cubicBezTo>
                        <a:cubicBezTo>
                          <a:pt x="451138" y="1277840"/>
                          <a:pt x="452200" y="1278903"/>
                          <a:pt x="452200" y="1279965"/>
                        </a:cubicBezTo>
                        <a:cubicBezTo>
                          <a:pt x="459106" y="1289527"/>
                          <a:pt x="464418" y="1300151"/>
                          <a:pt x="469730" y="1310776"/>
                        </a:cubicBezTo>
                        <a:lnTo>
                          <a:pt x="475043" y="1321400"/>
                        </a:lnTo>
                        <a:cubicBezTo>
                          <a:pt x="478761" y="1326712"/>
                          <a:pt x="478230" y="1332024"/>
                          <a:pt x="477699" y="1336805"/>
                        </a:cubicBezTo>
                        <a:cubicBezTo>
                          <a:pt x="477699" y="1337868"/>
                          <a:pt x="477167" y="1339461"/>
                          <a:pt x="477167" y="1340524"/>
                        </a:cubicBezTo>
                        <a:lnTo>
                          <a:pt x="477699" y="1381959"/>
                        </a:lnTo>
                        <a:cubicBezTo>
                          <a:pt x="480355" y="1384084"/>
                          <a:pt x="483542" y="1388333"/>
                          <a:pt x="479292" y="1396302"/>
                        </a:cubicBezTo>
                        <a:cubicBezTo>
                          <a:pt x="477167" y="1400020"/>
                          <a:pt x="476105" y="1403207"/>
                          <a:pt x="477167" y="1405332"/>
                        </a:cubicBezTo>
                        <a:cubicBezTo>
                          <a:pt x="477699" y="1406926"/>
                          <a:pt x="479292" y="1407988"/>
                          <a:pt x="481948" y="1409051"/>
                        </a:cubicBezTo>
                        <a:lnTo>
                          <a:pt x="584473" y="1419144"/>
                        </a:lnTo>
                        <a:cubicBezTo>
                          <a:pt x="589785" y="1418613"/>
                          <a:pt x="593504" y="1419144"/>
                          <a:pt x="596691" y="1420737"/>
                        </a:cubicBezTo>
                        <a:cubicBezTo>
                          <a:pt x="606253" y="1420737"/>
                          <a:pt x="615815" y="1421269"/>
                          <a:pt x="626970" y="1423925"/>
                        </a:cubicBezTo>
                        <a:lnTo>
                          <a:pt x="639720" y="1424456"/>
                        </a:lnTo>
                        <a:lnTo>
                          <a:pt x="667343" y="1427112"/>
                        </a:lnTo>
                        <a:cubicBezTo>
                          <a:pt x="669999" y="1426581"/>
                          <a:pt x="672655" y="1427112"/>
                          <a:pt x="675311" y="1428175"/>
                        </a:cubicBezTo>
                        <a:lnTo>
                          <a:pt x="751275" y="1434018"/>
                        </a:lnTo>
                        <a:cubicBezTo>
                          <a:pt x="752337" y="1434018"/>
                          <a:pt x="753931" y="1433487"/>
                          <a:pt x="755525" y="1433487"/>
                        </a:cubicBezTo>
                        <a:cubicBezTo>
                          <a:pt x="761368" y="1432956"/>
                          <a:pt x="761899" y="1432424"/>
                          <a:pt x="762430" y="1430300"/>
                        </a:cubicBezTo>
                        <a:cubicBezTo>
                          <a:pt x="762962" y="1428706"/>
                          <a:pt x="763493" y="1426581"/>
                          <a:pt x="764024" y="1424987"/>
                        </a:cubicBezTo>
                        <a:cubicBezTo>
                          <a:pt x="766149" y="1417550"/>
                          <a:pt x="766680" y="1415425"/>
                          <a:pt x="761368" y="1412238"/>
                        </a:cubicBezTo>
                        <a:cubicBezTo>
                          <a:pt x="748088" y="1404270"/>
                          <a:pt x="744369" y="1392052"/>
                          <a:pt x="751806" y="1378772"/>
                        </a:cubicBezTo>
                        <a:cubicBezTo>
                          <a:pt x="753400" y="1376115"/>
                          <a:pt x="751275" y="1371866"/>
                          <a:pt x="750213" y="1369210"/>
                        </a:cubicBezTo>
                        <a:cubicBezTo>
                          <a:pt x="747556" y="1364960"/>
                          <a:pt x="747025" y="1360179"/>
                          <a:pt x="749150" y="1355398"/>
                        </a:cubicBezTo>
                        <a:cubicBezTo>
                          <a:pt x="750744" y="1350617"/>
                          <a:pt x="754993" y="1346899"/>
                          <a:pt x="760306" y="1345836"/>
                        </a:cubicBezTo>
                        <a:cubicBezTo>
                          <a:pt x="775180" y="1341586"/>
                          <a:pt x="781023" y="1330431"/>
                          <a:pt x="787398" y="1315557"/>
                        </a:cubicBezTo>
                        <a:cubicBezTo>
                          <a:pt x="788991" y="1311838"/>
                          <a:pt x="790054" y="1307588"/>
                          <a:pt x="791116" y="1303339"/>
                        </a:cubicBezTo>
                        <a:cubicBezTo>
                          <a:pt x="792710" y="1296433"/>
                          <a:pt x="794303" y="1288996"/>
                          <a:pt x="799084" y="1282621"/>
                        </a:cubicBezTo>
                        <a:cubicBezTo>
                          <a:pt x="809177" y="1268810"/>
                          <a:pt x="821927" y="1253936"/>
                          <a:pt x="842113" y="1248092"/>
                        </a:cubicBezTo>
                        <a:cubicBezTo>
                          <a:pt x="842113" y="1247561"/>
                          <a:pt x="842113" y="1247561"/>
                          <a:pt x="842113" y="1247030"/>
                        </a:cubicBezTo>
                        <a:cubicBezTo>
                          <a:pt x="842644" y="1243843"/>
                          <a:pt x="841582" y="1242780"/>
                          <a:pt x="841582" y="1242780"/>
                        </a:cubicBezTo>
                        <a:cubicBezTo>
                          <a:pt x="825114" y="1240655"/>
                          <a:pt x="825645" y="1226844"/>
                          <a:pt x="826176" y="1221000"/>
                        </a:cubicBezTo>
                        <a:lnTo>
                          <a:pt x="826176" y="1220469"/>
                        </a:lnTo>
                        <a:cubicBezTo>
                          <a:pt x="826176" y="1219938"/>
                          <a:pt x="826176" y="1218875"/>
                          <a:pt x="826176" y="1218344"/>
                        </a:cubicBezTo>
                        <a:cubicBezTo>
                          <a:pt x="811834" y="1201876"/>
                          <a:pt x="811302" y="1183284"/>
                          <a:pt x="810771" y="1164691"/>
                        </a:cubicBezTo>
                        <a:cubicBezTo>
                          <a:pt x="810771" y="1161504"/>
                          <a:pt x="810771" y="1158848"/>
                          <a:pt x="810240" y="1155661"/>
                        </a:cubicBezTo>
                        <a:cubicBezTo>
                          <a:pt x="809709" y="1149817"/>
                          <a:pt x="808115" y="1145036"/>
                          <a:pt x="804397" y="1139193"/>
                        </a:cubicBezTo>
                        <a:cubicBezTo>
                          <a:pt x="681686" y="955923"/>
                          <a:pt x="556850" y="773716"/>
                          <a:pt x="432545" y="5915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DABE7DAB-D441-DEEA-DA09-09098B5C2500}"/>
                      </a:ext>
                    </a:extLst>
                  </p:cNvPr>
                  <p:cNvSpPr/>
                  <p:nvPr/>
                </p:nvSpPr>
                <p:spPr>
                  <a:xfrm>
                    <a:off x="1483555" y="7104363"/>
                    <a:ext cx="385504" cy="236510"/>
                  </a:xfrm>
                  <a:custGeom>
                    <a:avLst/>
                    <a:gdLst>
                      <a:gd name="connsiteX0" fmla="*/ 357225 w 1082334"/>
                      <a:gd name="connsiteY0" fmla="*/ 639053 h 664020"/>
                      <a:gd name="connsiteX1" fmla="*/ 358819 w 1082334"/>
                      <a:gd name="connsiteY1" fmla="*/ 643834 h 664020"/>
                      <a:gd name="connsiteX2" fmla="*/ 363600 w 1082334"/>
                      <a:gd name="connsiteY2" fmla="*/ 613023 h 664020"/>
                      <a:gd name="connsiteX3" fmla="*/ 364662 w 1082334"/>
                      <a:gd name="connsiteY3" fmla="*/ 605586 h 664020"/>
                      <a:gd name="connsiteX4" fmla="*/ 381661 w 1082334"/>
                      <a:gd name="connsiteY4" fmla="*/ 587525 h 664020"/>
                      <a:gd name="connsiteX5" fmla="*/ 386442 w 1082334"/>
                      <a:gd name="connsiteY5" fmla="*/ 588056 h 664020"/>
                      <a:gd name="connsiteX6" fmla="*/ 574492 w 1082334"/>
                      <a:gd name="connsiteY6" fmla="*/ 610899 h 664020"/>
                      <a:gd name="connsiteX7" fmla="*/ 660549 w 1082334"/>
                      <a:gd name="connsiteY7" fmla="*/ 620460 h 664020"/>
                      <a:gd name="connsiteX8" fmla="*/ 742357 w 1082334"/>
                      <a:gd name="connsiteY8" fmla="*/ 629491 h 664020"/>
                      <a:gd name="connsiteX9" fmla="*/ 838507 w 1082334"/>
                      <a:gd name="connsiteY9" fmla="*/ 641178 h 664020"/>
                      <a:gd name="connsiteX10" fmla="*/ 908627 w 1082334"/>
                      <a:gd name="connsiteY10" fmla="*/ 649677 h 664020"/>
                      <a:gd name="connsiteX11" fmla="*/ 952718 w 1082334"/>
                      <a:gd name="connsiteY11" fmla="*/ 654990 h 664020"/>
                      <a:gd name="connsiteX12" fmla="*/ 1026026 w 1082334"/>
                      <a:gd name="connsiteY12" fmla="*/ 663489 h 664020"/>
                      <a:gd name="connsiteX13" fmla="*/ 1029744 w 1082334"/>
                      <a:gd name="connsiteY13" fmla="*/ 664020 h 664020"/>
                      <a:gd name="connsiteX14" fmla="*/ 1038244 w 1082334"/>
                      <a:gd name="connsiteY14" fmla="*/ 654458 h 664020"/>
                      <a:gd name="connsiteX15" fmla="*/ 1043025 w 1082334"/>
                      <a:gd name="connsiteY15" fmla="*/ 614617 h 664020"/>
                      <a:gd name="connsiteX16" fmla="*/ 1048868 w 1082334"/>
                      <a:gd name="connsiteY16" fmla="*/ 562558 h 664020"/>
                      <a:gd name="connsiteX17" fmla="*/ 1064274 w 1082334"/>
                      <a:gd name="connsiteY17" fmla="*/ 380351 h 664020"/>
                      <a:gd name="connsiteX18" fmla="*/ 1070648 w 1082334"/>
                      <a:gd name="connsiteY18" fmla="*/ 294825 h 664020"/>
                      <a:gd name="connsiteX19" fmla="*/ 1075429 w 1082334"/>
                      <a:gd name="connsiteY19" fmla="*/ 230017 h 664020"/>
                      <a:gd name="connsiteX20" fmla="*/ 1080210 w 1082334"/>
                      <a:gd name="connsiteY20" fmla="*/ 175301 h 664020"/>
                      <a:gd name="connsiteX21" fmla="*/ 1082335 w 1082334"/>
                      <a:gd name="connsiteY21" fmla="*/ 151928 h 664020"/>
                      <a:gd name="connsiteX22" fmla="*/ 1082335 w 1082334"/>
                      <a:gd name="connsiteY22" fmla="*/ 150334 h 664020"/>
                      <a:gd name="connsiteX23" fmla="*/ 1082335 w 1082334"/>
                      <a:gd name="connsiteY23" fmla="*/ 149272 h 664020"/>
                      <a:gd name="connsiteX24" fmla="*/ 1068523 w 1082334"/>
                      <a:gd name="connsiteY24" fmla="*/ 148209 h 664020"/>
                      <a:gd name="connsiteX25" fmla="*/ 1032401 w 1082334"/>
                      <a:gd name="connsiteY25" fmla="*/ 144491 h 664020"/>
                      <a:gd name="connsiteX26" fmla="*/ 981935 w 1082334"/>
                      <a:gd name="connsiteY26" fmla="*/ 138647 h 664020"/>
                      <a:gd name="connsiteX27" fmla="*/ 922970 w 1082334"/>
                      <a:gd name="connsiteY27" fmla="*/ 131742 h 664020"/>
                      <a:gd name="connsiteX28" fmla="*/ 867192 w 1082334"/>
                      <a:gd name="connsiteY28" fmla="*/ 125898 h 664020"/>
                      <a:gd name="connsiteX29" fmla="*/ 817789 w 1082334"/>
                      <a:gd name="connsiteY29" fmla="*/ 120586 h 664020"/>
                      <a:gd name="connsiteX30" fmla="*/ 774230 w 1082334"/>
                      <a:gd name="connsiteY30" fmla="*/ 115805 h 664020"/>
                      <a:gd name="connsiteX31" fmla="*/ 707296 w 1082334"/>
                      <a:gd name="connsiteY31" fmla="*/ 108368 h 664020"/>
                      <a:gd name="connsiteX32" fmla="*/ 596803 w 1082334"/>
                      <a:gd name="connsiteY32" fmla="*/ 94025 h 664020"/>
                      <a:gd name="connsiteX33" fmla="*/ 494810 w 1082334"/>
                      <a:gd name="connsiteY33" fmla="*/ 77558 h 664020"/>
                      <a:gd name="connsiteX34" fmla="*/ 427345 w 1082334"/>
                      <a:gd name="connsiteY34" fmla="*/ 66402 h 664020"/>
                      <a:gd name="connsiteX35" fmla="*/ 358287 w 1082334"/>
                      <a:gd name="connsiteY35" fmla="*/ 55247 h 664020"/>
                      <a:gd name="connsiteX36" fmla="*/ 292417 w 1082334"/>
                      <a:gd name="connsiteY36" fmla="*/ 44622 h 664020"/>
                      <a:gd name="connsiteX37" fmla="*/ 136770 w 1082334"/>
                      <a:gd name="connsiteY37" fmla="*/ 19124 h 664020"/>
                      <a:gd name="connsiteX38" fmla="*/ 52307 w 1082334"/>
                      <a:gd name="connsiteY38" fmla="*/ 5312 h 664020"/>
                      <a:gd name="connsiteX39" fmla="*/ 18840 w 1082334"/>
                      <a:gd name="connsiteY39" fmla="*/ 0 h 664020"/>
                      <a:gd name="connsiteX40" fmla="*/ 14059 w 1082334"/>
                      <a:gd name="connsiteY40" fmla="*/ 28154 h 664020"/>
                      <a:gd name="connsiteX41" fmla="*/ 248 w 1082334"/>
                      <a:gd name="connsiteY41" fmla="*/ 112618 h 664020"/>
                      <a:gd name="connsiteX42" fmla="*/ 11403 w 1082334"/>
                      <a:gd name="connsiteY42" fmla="*/ 148209 h 664020"/>
                      <a:gd name="connsiteX43" fmla="*/ 12997 w 1082334"/>
                      <a:gd name="connsiteY43" fmla="*/ 150865 h 664020"/>
                      <a:gd name="connsiteX44" fmla="*/ 11403 w 1082334"/>
                      <a:gd name="connsiteY44" fmla="*/ 184332 h 664020"/>
                      <a:gd name="connsiteX45" fmla="*/ 11934 w 1082334"/>
                      <a:gd name="connsiteY45" fmla="*/ 190707 h 664020"/>
                      <a:gd name="connsiteX46" fmla="*/ 16184 w 1082334"/>
                      <a:gd name="connsiteY46" fmla="*/ 198144 h 664020"/>
                      <a:gd name="connsiteX47" fmla="*/ 24152 w 1082334"/>
                      <a:gd name="connsiteY47" fmla="*/ 209830 h 664020"/>
                      <a:gd name="connsiteX48" fmla="*/ 67181 w 1082334"/>
                      <a:gd name="connsiteY48" fmla="*/ 284732 h 664020"/>
                      <a:gd name="connsiteX49" fmla="*/ 67712 w 1082334"/>
                      <a:gd name="connsiteY49" fmla="*/ 285794 h 664020"/>
                      <a:gd name="connsiteX50" fmla="*/ 81524 w 1082334"/>
                      <a:gd name="connsiteY50" fmla="*/ 300137 h 664020"/>
                      <a:gd name="connsiteX51" fmla="*/ 104366 w 1082334"/>
                      <a:gd name="connsiteY51" fmla="*/ 312355 h 664020"/>
                      <a:gd name="connsiteX52" fmla="*/ 110209 w 1082334"/>
                      <a:gd name="connsiteY52" fmla="*/ 316605 h 664020"/>
                      <a:gd name="connsiteX53" fmla="*/ 116053 w 1082334"/>
                      <a:gd name="connsiteY53" fmla="*/ 342634 h 664020"/>
                      <a:gd name="connsiteX54" fmla="*/ 94273 w 1082334"/>
                      <a:gd name="connsiteY54" fmla="*/ 389913 h 664020"/>
                      <a:gd name="connsiteX55" fmla="*/ 93211 w 1082334"/>
                      <a:gd name="connsiteY55" fmla="*/ 392569 h 664020"/>
                      <a:gd name="connsiteX56" fmla="*/ 92679 w 1082334"/>
                      <a:gd name="connsiteY56" fmla="*/ 406380 h 664020"/>
                      <a:gd name="connsiteX57" fmla="*/ 94804 w 1082334"/>
                      <a:gd name="connsiteY57" fmla="*/ 419130 h 664020"/>
                      <a:gd name="connsiteX58" fmla="*/ 82586 w 1082334"/>
                      <a:gd name="connsiteY58" fmla="*/ 430816 h 664020"/>
                      <a:gd name="connsiteX59" fmla="*/ 72493 w 1082334"/>
                      <a:gd name="connsiteY59" fmla="*/ 443034 h 664020"/>
                      <a:gd name="connsiteX60" fmla="*/ 83117 w 1082334"/>
                      <a:gd name="connsiteY60" fmla="*/ 468001 h 664020"/>
                      <a:gd name="connsiteX61" fmla="*/ 83649 w 1082334"/>
                      <a:gd name="connsiteY61" fmla="*/ 468533 h 664020"/>
                      <a:gd name="connsiteX62" fmla="*/ 85242 w 1082334"/>
                      <a:gd name="connsiteY62" fmla="*/ 466408 h 664020"/>
                      <a:gd name="connsiteX63" fmla="*/ 91086 w 1082334"/>
                      <a:gd name="connsiteY63" fmla="*/ 460564 h 664020"/>
                      <a:gd name="connsiteX64" fmla="*/ 103304 w 1082334"/>
                      <a:gd name="connsiteY64" fmla="*/ 448878 h 664020"/>
                      <a:gd name="connsiteX65" fmla="*/ 116584 w 1082334"/>
                      <a:gd name="connsiteY65" fmla="*/ 442503 h 664020"/>
                      <a:gd name="connsiteX66" fmla="*/ 133052 w 1082334"/>
                      <a:gd name="connsiteY66" fmla="*/ 453127 h 664020"/>
                      <a:gd name="connsiteX67" fmla="*/ 141551 w 1082334"/>
                      <a:gd name="connsiteY67" fmla="*/ 491375 h 664020"/>
                      <a:gd name="connsiteX68" fmla="*/ 141551 w 1082334"/>
                      <a:gd name="connsiteY68" fmla="*/ 500937 h 664020"/>
                      <a:gd name="connsiteX69" fmla="*/ 152707 w 1082334"/>
                      <a:gd name="connsiteY69" fmla="*/ 537591 h 664020"/>
                      <a:gd name="connsiteX70" fmla="*/ 155363 w 1082334"/>
                      <a:gd name="connsiteY70" fmla="*/ 565745 h 664020"/>
                      <a:gd name="connsiteX71" fmla="*/ 154831 w 1082334"/>
                      <a:gd name="connsiteY71" fmla="*/ 570526 h 664020"/>
                      <a:gd name="connsiteX72" fmla="*/ 159613 w 1082334"/>
                      <a:gd name="connsiteY72" fmla="*/ 573182 h 664020"/>
                      <a:gd name="connsiteX73" fmla="*/ 183517 w 1082334"/>
                      <a:gd name="connsiteY73" fmla="*/ 603993 h 664020"/>
                      <a:gd name="connsiteX74" fmla="*/ 183517 w 1082334"/>
                      <a:gd name="connsiteY74" fmla="*/ 613555 h 664020"/>
                      <a:gd name="connsiteX75" fmla="*/ 185642 w 1082334"/>
                      <a:gd name="connsiteY75" fmla="*/ 633210 h 664020"/>
                      <a:gd name="connsiteX76" fmla="*/ 188829 w 1082334"/>
                      <a:gd name="connsiteY76" fmla="*/ 639053 h 664020"/>
                      <a:gd name="connsiteX77" fmla="*/ 193079 w 1082334"/>
                      <a:gd name="connsiteY77" fmla="*/ 635335 h 664020"/>
                      <a:gd name="connsiteX78" fmla="*/ 220702 w 1082334"/>
                      <a:gd name="connsiteY78" fmla="*/ 628429 h 664020"/>
                      <a:gd name="connsiteX79" fmla="*/ 223358 w 1082334"/>
                      <a:gd name="connsiteY79" fmla="*/ 629491 h 664020"/>
                      <a:gd name="connsiteX80" fmla="*/ 232389 w 1082334"/>
                      <a:gd name="connsiteY80" fmla="*/ 632147 h 664020"/>
                      <a:gd name="connsiteX81" fmla="*/ 238232 w 1082334"/>
                      <a:gd name="connsiteY81" fmla="*/ 628429 h 664020"/>
                      <a:gd name="connsiteX82" fmla="*/ 243545 w 1082334"/>
                      <a:gd name="connsiteY82" fmla="*/ 625773 h 664020"/>
                      <a:gd name="connsiteX83" fmla="*/ 244607 w 1082334"/>
                      <a:gd name="connsiteY83" fmla="*/ 625773 h 664020"/>
                      <a:gd name="connsiteX84" fmla="*/ 245669 w 1082334"/>
                      <a:gd name="connsiteY84" fmla="*/ 626304 h 664020"/>
                      <a:gd name="connsiteX85" fmla="*/ 265325 w 1082334"/>
                      <a:gd name="connsiteY85" fmla="*/ 629491 h 664020"/>
                      <a:gd name="connsiteX86" fmla="*/ 291885 w 1082334"/>
                      <a:gd name="connsiteY86" fmla="*/ 635335 h 664020"/>
                      <a:gd name="connsiteX87" fmla="*/ 296135 w 1082334"/>
                      <a:gd name="connsiteY87" fmla="*/ 636397 h 664020"/>
                      <a:gd name="connsiteX88" fmla="*/ 299854 w 1082334"/>
                      <a:gd name="connsiteY88" fmla="*/ 635866 h 664020"/>
                      <a:gd name="connsiteX89" fmla="*/ 308353 w 1082334"/>
                      <a:gd name="connsiteY89" fmla="*/ 635335 h 664020"/>
                      <a:gd name="connsiteX90" fmla="*/ 310478 w 1082334"/>
                      <a:gd name="connsiteY90" fmla="*/ 635335 h 664020"/>
                      <a:gd name="connsiteX91" fmla="*/ 315790 w 1082334"/>
                      <a:gd name="connsiteY91" fmla="*/ 630022 h 664020"/>
                      <a:gd name="connsiteX92" fmla="*/ 333320 w 1082334"/>
                      <a:gd name="connsiteY92" fmla="*/ 616742 h 664020"/>
                      <a:gd name="connsiteX93" fmla="*/ 352444 w 1082334"/>
                      <a:gd name="connsiteY93" fmla="*/ 629491 h 664020"/>
                      <a:gd name="connsiteX94" fmla="*/ 357225 w 1082334"/>
                      <a:gd name="connsiteY94" fmla="*/ 639053 h 6640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</a:cxnLst>
                    <a:rect l="l" t="t" r="r" b="b"/>
                    <a:pathLst>
                      <a:path w="1082334" h="664020">
                        <a:moveTo>
                          <a:pt x="357225" y="639053"/>
                        </a:moveTo>
                        <a:cubicBezTo>
                          <a:pt x="357756" y="640647"/>
                          <a:pt x="358287" y="642240"/>
                          <a:pt x="358819" y="643834"/>
                        </a:cubicBezTo>
                        <a:cubicBezTo>
                          <a:pt x="361475" y="633741"/>
                          <a:pt x="362537" y="623117"/>
                          <a:pt x="363600" y="613023"/>
                        </a:cubicBezTo>
                        <a:lnTo>
                          <a:pt x="364662" y="605586"/>
                        </a:lnTo>
                        <a:cubicBezTo>
                          <a:pt x="365724" y="598149"/>
                          <a:pt x="368380" y="587525"/>
                          <a:pt x="381661" y="587525"/>
                        </a:cubicBezTo>
                        <a:cubicBezTo>
                          <a:pt x="383254" y="587525"/>
                          <a:pt x="384848" y="587525"/>
                          <a:pt x="386442" y="588056"/>
                        </a:cubicBezTo>
                        <a:cubicBezTo>
                          <a:pt x="456562" y="596556"/>
                          <a:pt x="514996" y="603993"/>
                          <a:pt x="574492" y="610899"/>
                        </a:cubicBezTo>
                        <a:cubicBezTo>
                          <a:pt x="603178" y="614086"/>
                          <a:pt x="631864" y="617273"/>
                          <a:pt x="660549" y="620460"/>
                        </a:cubicBezTo>
                        <a:cubicBezTo>
                          <a:pt x="687641" y="623648"/>
                          <a:pt x="714733" y="626304"/>
                          <a:pt x="742357" y="629491"/>
                        </a:cubicBezTo>
                        <a:cubicBezTo>
                          <a:pt x="774230" y="633210"/>
                          <a:pt x="806634" y="636928"/>
                          <a:pt x="838507" y="641178"/>
                        </a:cubicBezTo>
                        <a:cubicBezTo>
                          <a:pt x="861880" y="643834"/>
                          <a:pt x="885254" y="647021"/>
                          <a:pt x="908627" y="649677"/>
                        </a:cubicBezTo>
                        <a:cubicBezTo>
                          <a:pt x="923501" y="651271"/>
                          <a:pt x="937844" y="652865"/>
                          <a:pt x="952718" y="654990"/>
                        </a:cubicBezTo>
                        <a:cubicBezTo>
                          <a:pt x="976623" y="657646"/>
                          <a:pt x="1001590" y="660302"/>
                          <a:pt x="1026026" y="663489"/>
                        </a:cubicBezTo>
                        <a:cubicBezTo>
                          <a:pt x="1027620" y="663489"/>
                          <a:pt x="1028682" y="664020"/>
                          <a:pt x="1029744" y="664020"/>
                        </a:cubicBezTo>
                        <a:cubicBezTo>
                          <a:pt x="1033994" y="664020"/>
                          <a:pt x="1037181" y="663489"/>
                          <a:pt x="1038244" y="654458"/>
                        </a:cubicBezTo>
                        <a:cubicBezTo>
                          <a:pt x="1039838" y="641178"/>
                          <a:pt x="1041431" y="627897"/>
                          <a:pt x="1043025" y="614617"/>
                        </a:cubicBezTo>
                        <a:cubicBezTo>
                          <a:pt x="1045150" y="597618"/>
                          <a:pt x="1047275" y="580088"/>
                          <a:pt x="1048868" y="562558"/>
                        </a:cubicBezTo>
                        <a:cubicBezTo>
                          <a:pt x="1053649" y="509967"/>
                          <a:pt x="1058430" y="453659"/>
                          <a:pt x="1064274" y="380351"/>
                        </a:cubicBezTo>
                        <a:cubicBezTo>
                          <a:pt x="1066398" y="351665"/>
                          <a:pt x="1068523" y="322979"/>
                          <a:pt x="1070648" y="294825"/>
                        </a:cubicBezTo>
                        <a:cubicBezTo>
                          <a:pt x="1072242" y="273045"/>
                          <a:pt x="1073835" y="251265"/>
                          <a:pt x="1075429" y="230017"/>
                        </a:cubicBezTo>
                        <a:cubicBezTo>
                          <a:pt x="1077023" y="211955"/>
                          <a:pt x="1078616" y="193363"/>
                          <a:pt x="1080210" y="175301"/>
                        </a:cubicBezTo>
                        <a:cubicBezTo>
                          <a:pt x="1080741" y="167864"/>
                          <a:pt x="1081804" y="159896"/>
                          <a:pt x="1082335" y="151928"/>
                        </a:cubicBezTo>
                        <a:lnTo>
                          <a:pt x="1082335" y="150334"/>
                        </a:lnTo>
                        <a:cubicBezTo>
                          <a:pt x="1082335" y="149803"/>
                          <a:pt x="1082335" y="149803"/>
                          <a:pt x="1082335" y="149272"/>
                        </a:cubicBezTo>
                        <a:cubicBezTo>
                          <a:pt x="1077554" y="148741"/>
                          <a:pt x="1073304" y="148209"/>
                          <a:pt x="1068523" y="148209"/>
                        </a:cubicBezTo>
                        <a:cubicBezTo>
                          <a:pt x="1056305" y="147147"/>
                          <a:pt x="1044087" y="146084"/>
                          <a:pt x="1032401" y="144491"/>
                        </a:cubicBezTo>
                        <a:cubicBezTo>
                          <a:pt x="1015402" y="142366"/>
                          <a:pt x="998934" y="140772"/>
                          <a:pt x="981935" y="138647"/>
                        </a:cubicBezTo>
                        <a:cubicBezTo>
                          <a:pt x="962280" y="136523"/>
                          <a:pt x="942625" y="133866"/>
                          <a:pt x="922970" y="131742"/>
                        </a:cubicBezTo>
                        <a:cubicBezTo>
                          <a:pt x="904377" y="129617"/>
                          <a:pt x="885785" y="128023"/>
                          <a:pt x="867192" y="125898"/>
                        </a:cubicBezTo>
                        <a:cubicBezTo>
                          <a:pt x="850725" y="124305"/>
                          <a:pt x="834257" y="122711"/>
                          <a:pt x="817789" y="120586"/>
                        </a:cubicBezTo>
                        <a:cubicBezTo>
                          <a:pt x="803446" y="118992"/>
                          <a:pt x="789104" y="117399"/>
                          <a:pt x="774230" y="115805"/>
                        </a:cubicBezTo>
                        <a:cubicBezTo>
                          <a:pt x="752450" y="113149"/>
                          <a:pt x="729607" y="110493"/>
                          <a:pt x="707296" y="108368"/>
                        </a:cubicBezTo>
                        <a:cubicBezTo>
                          <a:pt x="671705" y="104650"/>
                          <a:pt x="634520" y="99869"/>
                          <a:pt x="596803" y="94025"/>
                        </a:cubicBezTo>
                        <a:cubicBezTo>
                          <a:pt x="562806" y="88713"/>
                          <a:pt x="528808" y="82870"/>
                          <a:pt x="494810" y="77558"/>
                        </a:cubicBezTo>
                        <a:cubicBezTo>
                          <a:pt x="472499" y="73839"/>
                          <a:pt x="449656" y="70121"/>
                          <a:pt x="427345" y="66402"/>
                        </a:cubicBezTo>
                        <a:cubicBezTo>
                          <a:pt x="404503" y="62684"/>
                          <a:pt x="381661" y="58965"/>
                          <a:pt x="358287" y="55247"/>
                        </a:cubicBezTo>
                        <a:cubicBezTo>
                          <a:pt x="336507" y="51528"/>
                          <a:pt x="314196" y="48341"/>
                          <a:pt x="292417" y="44622"/>
                        </a:cubicBezTo>
                        <a:cubicBezTo>
                          <a:pt x="240357" y="36123"/>
                          <a:pt x="188829" y="27623"/>
                          <a:pt x="136770" y="19124"/>
                        </a:cubicBezTo>
                        <a:cubicBezTo>
                          <a:pt x="108616" y="14343"/>
                          <a:pt x="80461" y="10093"/>
                          <a:pt x="52307" y="5312"/>
                        </a:cubicBezTo>
                        <a:lnTo>
                          <a:pt x="18840" y="0"/>
                        </a:lnTo>
                        <a:cubicBezTo>
                          <a:pt x="17247" y="9562"/>
                          <a:pt x="15653" y="18593"/>
                          <a:pt x="14059" y="28154"/>
                        </a:cubicBezTo>
                        <a:cubicBezTo>
                          <a:pt x="9278" y="55778"/>
                          <a:pt x="3966" y="84463"/>
                          <a:pt x="248" y="112618"/>
                        </a:cubicBezTo>
                        <a:cubicBezTo>
                          <a:pt x="-1346" y="124305"/>
                          <a:pt x="5029" y="136523"/>
                          <a:pt x="11403" y="148209"/>
                        </a:cubicBezTo>
                        <a:lnTo>
                          <a:pt x="12997" y="150865"/>
                        </a:lnTo>
                        <a:cubicBezTo>
                          <a:pt x="17247" y="158834"/>
                          <a:pt x="24152" y="171583"/>
                          <a:pt x="11403" y="184332"/>
                        </a:cubicBezTo>
                        <a:cubicBezTo>
                          <a:pt x="10341" y="185394"/>
                          <a:pt x="9278" y="186457"/>
                          <a:pt x="11934" y="190707"/>
                        </a:cubicBezTo>
                        <a:cubicBezTo>
                          <a:pt x="13528" y="192831"/>
                          <a:pt x="14590" y="195488"/>
                          <a:pt x="16184" y="198144"/>
                        </a:cubicBezTo>
                        <a:cubicBezTo>
                          <a:pt x="18840" y="202925"/>
                          <a:pt x="20965" y="207174"/>
                          <a:pt x="24152" y="209830"/>
                        </a:cubicBezTo>
                        <a:cubicBezTo>
                          <a:pt x="48588" y="230017"/>
                          <a:pt x="58150" y="257640"/>
                          <a:pt x="67181" y="284732"/>
                        </a:cubicBezTo>
                        <a:lnTo>
                          <a:pt x="67712" y="285794"/>
                        </a:lnTo>
                        <a:cubicBezTo>
                          <a:pt x="70368" y="293763"/>
                          <a:pt x="73024" y="297481"/>
                          <a:pt x="81524" y="300137"/>
                        </a:cubicBezTo>
                        <a:cubicBezTo>
                          <a:pt x="90023" y="302262"/>
                          <a:pt x="97460" y="307574"/>
                          <a:pt x="104366" y="312355"/>
                        </a:cubicBezTo>
                        <a:cubicBezTo>
                          <a:pt x="106491" y="313949"/>
                          <a:pt x="108085" y="315011"/>
                          <a:pt x="110209" y="316605"/>
                        </a:cubicBezTo>
                        <a:cubicBezTo>
                          <a:pt x="120302" y="322979"/>
                          <a:pt x="122427" y="332010"/>
                          <a:pt x="116053" y="342634"/>
                        </a:cubicBezTo>
                        <a:cubicBezTo>
                          <a:pt x="108085" y="355915"/>
                          <a:pt x="100648" y="371851"/>
                          <a:pt x="94273" y="389913"/>
                        </a:cubicBezTo>
                        <a:lnTo>
                          <a:pt x="93211" y="392569"/>
                        </a:lnTo>
                        <a:cubicBezTo>
                          <a:pt x="91086" y="398412"/>
                          <a:pt x="90023" y="401599"/>
                          <a:pt x="92679" y="406380"/>
                        </a:cubicBezTo>
                        <a:cubicBezTo>
                          <a:pt x="95867" y="411693"/>
                          <a:pt x="95335" y="416473"/>
                          <a:pt x="94804" y="419130"/>
                        </a:cubicBezTo>
                        <a:cubicBezTo>
                          <a:pt x="93211" y="423910"/>
                          <a:pt x="88961" y="428160"/>
                          <a:pt x="82586" y="430816"/>
                        </a:cubicBezTo>
                        <a:cubicBezTo>
                          <a:pt x="75149" y="434004"/>
                          <a:pt x="71962" y="435597"/>
                          <a:pt x="72493" y="443034"/>
                        </a:cubicBezTo>
                        <a:cubicBezTo>
                          <a:pt x="72493" y="455252"/>
                          <a:pt x="75680" y="462158"/>
                          <a:pt x="83117" y="468001"/>
                        </a:cubicBezTo>
                        <a:cubicBezTo>
                          <a:pt x="83649" y="468533"/>
                          <a:pt x="83649" y="468533"/>
                          <a:pt x="83649" y="468533"/>
                        </a:cubicBezTo>
                        <a:cubicBezTo>
                          <a:pt x="83649" y="468533"/>
                          <a:pt x="84711" y="467470"/>
                          <a:pt x="85242" y="466408"/>
                        </a:cubicBezTo>
                        <a:cubicBezTo>
                          <a:pt x="87367" y="464283"/>
                          <a:pt x="89492" y="462158"/>
                          <a:pt x="91086" y="460564"/>
                        </a:cubicBezTo>
                        <a:cubicBezTo>
                          <a:pt x="94804" y="456846"/>
                          <a:pt x="99054" y="452596"/>
                          <a:pt x="103304" y="448878"/>
                        </a:cubicBezTo>
                        <a:cubicBezTo>
                          <a:pt x="108085" y="444628"/>
                          <a:pt x="112334" y="442503"/>
                          <a:pt x="116584" y="442503"/>
                        </a:cubicBezTo>
                        <a:cubicBezTo>
                          <a:pt x="124021" y="442503"/>
                          <a:pt x="129864" y="448346"/>
                          <a:pt x="133052" y="453127"/>
                        </a:cubicBezTo>
                        <a:cubicBezTo>
                          <a:pt x="142614" y="465877"/>
                          <a:pt x="142082" y="479157"/>
                          <a:pt x="141551" y="491375"/>
                        </a:cubicBezTo>
                        <a:cubicBezTo>
                          <a:pt x="141551" y="494562"/>
                          <a:pt x="141020" y="497749"/>
                          <a:pt x="141551" y="500937"/>
                        </a:cubicBezTo>
                        <a:cubicBezTo>
                          <a:pt x="141551" y="515280"/>
                          <a:pt x="142082" y="527498"/>
                          <a:pt x="152707" y="537591"/>
                        </a:cubicBezTo>
                        <a:cubicBezTo>
                          <a:pt x="161737" y="546090"/>
                          <a:pt x="157488" y="559371"/>
                          <a:pt x="155363" y="565745"/>
                        </a:cubicBezTo>
                        <a:cubicBezTo>
                          <a:pt x="154831" y="567339"/>
                          <a:pt x="154300" y="569464"/>
                          <a:pt x="154831" y="570526"/>
                        </a:cubicBezTo>
                        <a:cubicBezTo>
                          <a:pt x="155363" y="572120"/>
                          <a:pt x="157488" y="572651"/>
                          <a:pt x="159613" y="573182"/>
                        </a:cubicBezTo>
                        <a:cubicBezTo>
                          <a:pt x="174487" y="577963"/>
                          <a:pt x="182986" y="588587"/>
                          <a:pt x="183517" y="603993"/>
                        </a:cubicBezTo>
                        <a:cubicBezTo>
                          <a:pt x="183517" y="607180"/>
                          <a:pt x="183517" y="610367"/>
                          <a:pt x="183517" y="613555"/>
                        </a:cubicBezTo>
                        <a:cubicBezTo>
                          <a:pt x="183517" y="620460"/>
                          <a:pt x="182986" y="626835"/>
                          <a:pt x="185642" y="633210"/>
                        </a:cubicBezTo>
                        <a:cubicBezTo>
                          <a:pt x="187236" y="637991"/>
                          <a:pt x="188829" y="639053"/>
                          <a:pt x="188829" y="639053"/>
                        </a:cubicBezTo>
                        <a:cubicBezTo>
                          <a:pt x="188829" y="639053"/>
                          <a:pt x="190423" y="638522"/>
                          <a:pt x="193079" y="635335"/>
                        </a:cubicBezTo>
                        <a:cubicBezTo>
                          <a:pt x="201047" y="626304"/>
                          <a:pt x="209547" y="624179"/>
                          <a:pt x="220702" y="628429"/>
                        </a:cubicBezTo>
                        <a:cubicBezTo>
                          <a:pt x="221765" y="628960"/>
                          <a:pt x="222296" y="628960"/>
                          <a:pt x="223358" y="629491"/>
                        </a:cubicBezTo>
                        <a:cubicBezTo>
                          <a:pt x="226546" y="630554"/>
                          <a:pt x="229733" y="632147"/>
                          <a:pt x="232389" y="632147"/>
                        </a:cubicBezTo>
                        <a:cubicBezTo>
                          <a:pt x="233983" y="632147"/>
                          <a:pt x="236108" y="631616"/>
                          <a:pt x="238232" y="628429"/>
                        </a:cubicBezTo>
                        <a:cubicBezTo>
                          <a:pt x="239826" y="626304"/>
                          <a:pt x="241951" y="625773"/>
                          <a:pt x="243545" y="625773"/>
                        </a:cubicBezTo>
                        <a:lnTo>
                          <a:pt x="244607" y="625773"/>
                        </a:lnTo>
                        <a:lnTo>
                          <a:pt x="245669" y="626304"/>
                        </a:lnTo>
                        <a:cubicBezTo>
                          <a:pt x="251513" y="628960"/>
                          <a:pt x="258419" y="629491"/>
                          <a:pt x="265325" y="629491"/>
                        </a:cubicBezTo>
                        <a:cubicBezTo>
                          <a:pt x="274355" y="630022"/>
                          <a:pt x="283386" y="630022"/>
                          <a:pt x="291885" y="635335"/>
                        </a:cubicBezTo>
                        <a:cubicBezTo>
                          <a:pt x="293479" y="636397"/>
                          <a:pt x="295073" y="636397"/>
                          <a:pt x="296135" y="636397"/>
                        </a:cubicBezTo>
                        <a:cubicBezTo>
                          <a:pt x="297197" y="636397"/>
                          <a:pt x="298791" y="636397"/>
                          <a:pt x="299854" y="635866"/>
                        </a:cubicBezTo>
                        <a:cubicBezTo>
                          <a:pt x="302510" y="635335"/>
                          <a:pt x="305166" y="634803"/>
                          <a:pt x="308353" y="635335"/>
                        </a:cubicBezTo>
                        <a:cubicBezTo>
                          <a:pt x="308884" y="635335"/>
                          <a:pt x="309947" y="635335"/>
                          <a:pt x="310478" y="635335"/>
                        </a:cubicBezTo>
                        <a:cubicBezTo>
                          <a:pt x="311540" y="635335"/>
                          <a:pt x="313134" y="635335"/>
                          <a:pt x="315790" y="630022"/>
                        </a:cubicBezTo>
                        <a:cubicBezTo>
                          <a:pt x="321633" y="618336"/>
                          <a:pt x="329602" y="616742"/>
                          <a:pt x="333320" y="616742"/>
                        </a:cubicBezTo>
                        <a:cubicBezTo>
                          <a:pt x="338101" y="616742"/>
                          <a:pt x="345538" y="618867"/>
                          <a:pt x="352444" y="629491"/>
                        </a:cubicBezTo>
                        <a:cubicBezTo>
                          <a:pt x="354569" y="632147"/>
                          <a:pt x="356163" y="635866"/>
                          <a:pt x="357225" y="63905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B863E8C1-3131-5403-5AFF-C9BF3C5AB1BD}"/>
                      </a:ext>
                    </a:extLst>
                  </p:cNvPr>
                  <p:cNvSpPr/>
                  <p:nvPr/>
                </p:nvSpPr>
                <p:spPr>
                  <a:xfrm>
                    <a:off x="2707248" y="7267650"/>
                    <a:ext cx="225535" cy="187883"/>
                  </a:xfrm>
                  <a:custGeom>
                    <a:avLst/>
                    <a:gdLst>
                      <a:gd name="connsiteX0" fmla="*/ 609836 w 633209"/>
                      <a:gd name="connsiteY0" fmla="*/ 372383 h 527497"/>
                      <a:gd name="connsiteX1" fmla="*/ 610899 w 633209"/>
                      <a:gd name="connsiteY1" fmla="*/ 326698 h 527497"/>
                      <a:gd name="connsiteX2" fmla="*/ 610367 w 633209"/>
                      <a:gd name="connsiteY2" fmla="*/ 301200 h 527497"/>
                      <a:gd name="connsiteX3" fmla="*/ 610367 w 633209"/>
                      <a:gd name="connsiteY3" fmla="*/ 298544 h 527497"/>
                      <a:gd name="connsiteX4" fmla="*/ 612492 w 633209"/>
                      <a:gd name="connsiteY4" fmla="*/ 286857 h 527497"/>
                      <a:gd name="connsiteX5" fmla="*/ 612492 w 633209"/>
                      <a:gd name="connsiteY5" fmla="*/ 285794 h 527497"/>
                      <a:gd name="connsiteX6" fmla="*/ 609836 w 633209"/>
                      <a:gd name="connsiteY6" fmla="*/ 286325 h 527497"/>
                      <a:gd name="connsiteX7" fmla="*/ 610899 w 633209"/>
                      <a:gd name="connsiteY7" fmla="*/ 283669 h 527497"/>
                      <a:gd name="connsiteX8" fmla="*/ 605586 w 633209"/>
                      <a:gd name="connsiteY8" fmla="*/ 277295 h 527497"/>
                      <a:gd name="connsiteX9" fmla="*/ 602399 w 633209"/>
                      <a:gd name="connsiteY9" fmla="*/ 270920 h 527497"/>
                      <a:gd name="connsiteX10" fmla="*/ 589119 w 633209"/>
                      <a:gd name="connsiteY10" fmla="*/ 223111 h 527497"/>
                      <a:gd name="connsiteX11" fmla="*/ 582744 w 633209"/>
                      <a:gd name="connsiteY11" fmla="*/ 191238 h 527497"/>
                      <a:gd name="connsiteX12" fmla="*/ 581682 w 633209"/>
                      <a:gd name="connsiteY12" fmla="*/ 188582 h 527497"/>
                      <a:gd name="connsiteX13" fmla="*/ 574776 w 633209"/>
                      <a:gd name="connsiteY13" fmla="*/ 180613 h 527497"/>
                      <a:gd name="connsiteX14" fmla="*/ 574776 w 633209"/>
                      <a:gd name="connsiteY14" fmla="*/ 180613 h 527497"/>
                      <a:gd name="connsiteX15" fmla="*/ 566807 w 633209"/>
                      <a:gd name="connsiteY15" fmla="*/ 176895 h 527497"/>
                      <a:gd name="connsiteX16" fmla="*/ 563089 w 633209"/>
                      <a:gd name="connsiteY16" fmla="*/ 165208 h 527497"/>
                      <a:gd name="connsiteX17" fmla="*/ 556183 w 633209"/>
                      <a:gd name="connsiteY17" fmla="*/ 140241 h 527497"/>
                      <a:gd name="connsiteX18" fmla="*/ 554058 w 633209"/>
                      <a:gd name="connsiteY18" fmla="*/ 135991 h 527497"/>
                      <a:gd name="connsiteX19" fmla="*/ 549278 w 633209"/>
                      <a:gd name="connsiteY19" fmla="*/ 89775 h 527497"/>
                      <a:gd name="connsiteX20" fmla="*/ 545028 w 633209"/>
                      <a:gd name="connsiteY20" fmla="*/ 57371 h 527497"/>
                      <a:gd name="connsiteX21" fmla="*/ 530153 w 633209"/>
                      <a:gd name="connsiteY21" fmla="*/ 19124 h 527497"/>
                      <a:gd name="connsiteX22" fmla="*/ 528029 w 633209"/>
                      <a:gd name="connsiteY22" fmla="*/ 0 h 527497"/>
                      <a:gd name="connsiteX23" fmla="*/ 523779 w 633209"/>
                      <a:gd name="connsiteY23" fmla="*/ 1062 h 527497"/>
                      <a:gd name="connsiteX24" fmla="*/ 519529 w 633209"/>
                      <a:gd name="connsiteY24" fmla="*/ 2125 h 527497"/>
                      <a:gd name="connsiteX25" fmla="*/ 461627 w 633209"/>
                      <a:gd name="connsiteY25" fmla="*/ 15936 h 527497"/>
                      <a:gd name="connsiteX26" fmla="*/ 413817 w 633209"/>
                      <a:gd name="connsiteY26" fmla="*/ 27092 h 527497"/>
                      <a:gd name="connsiteX27" fmla="*/ 411693 w 633209"/>
                      <a:gd name="connsiteY27" fmla="*/ 28154 h 527497"/>
                      <a:gd name="connsiteX28" fmla="*/ 404786 w 633209"/>
                      <a:gd name="connsiteY28" fmla="*/ 29748 h 527497"/>
                      <a:gd name="connsiteX29" fmla="*/ 397881 w 633209"/>
                      <a:gd name="connsiteY29" fmla="*/ 27092 h 527497"/>
                      <a:gd name="connsiteX30" fmla="*/ 395225 w 633209"/>
                      <a:gd name="connsiteY30" fmla="*/ 25498 h 527497"/>
                      <a:gd name="connsiteX31" fmla="*/ 390444 w 633209"/>
                      <a:gd name="connsiteY31" fmla="*/ 29217 h 527497"/>
                      <a:gd name="connsiteX32" fmla="*/ 389912 w 633209"/>
                      <a:gd name="connsiteY32" fmla="*/ 29748 h 527497"/>
                      <a:gd name="connsiteX33" fmla="*/ 346353 w 633209"/>
                      <a:gd name="connsiteY33" fmla="*/ 81276 h 527497"/>
                      <a:gd name="connsiteX34" fmla="*/ 343165 w 633209"/>
                      <a:gd name="connsiteY34" fmla="*/ 85526 h 527497"/>
                      <a:gd name="connsiteX35" fmla="*/ 329885 w 633209"/>
                      <a:gd name="connsiteY35" fmla="*/ 114211 h 527497"/>
                      <a:gd name="connsiteX36" fmla="*/ 313949 w 633209"/>
                      <a:gd name="connsiteY36" fmla="*/ 145022 h 527497"/>
                      <a:gd name="connsiteX37" fmla="*/ 286857 w 633209"/>
                      <a:gd name="connsiteY37" fmla="*/ 172114 h 527497"/>
                      <a:gd name="connsiteX38" fmla="*/ 284732 w 633209"/>
                      <a:gd name="connsiteY38" fmla="*/ 177957 h 527497"/>
                      <a:gd name="connsiteX39" fmla="*/ 290044 w 633209"/>
                      <a:gd name="connsiteY39" fmla="*/ 180613 h 527497"/>
                      <a:gd name="connsiteX40" fmla="*/ 301199 w 633209"/>
                      <a:gd name="connsiteY40" fmla="*/ 185926 h 527497"/>
                      <a:gd name="connsiteX41" fmla="*/ 302262 w 633209"/>
                      <a:gd name="connsiteY41" fmla="*/ 196550 h 527497"/>
                      <a:gd name="connsiteX42" fmla="*/ 304387 w 633209"/>
                      <a:gd name="connsiteY42" fmla="*/ 214611 h 527497"/>
                      <a:gd name="connsiteX43" fmla="*/ 306511 w 633209"/>
                      <a:gd name="connsiteY43" fmla="*/ 222048 h 527497"/>
                      <a:gd name="connsiteX44" fmla="*/ 293762 w 633209"/>
                      <a:gd name="connsiteY44" fmla="*/ 254984 h 527497"/>
                      <a:gd name="connsiteX45" fmla="*/ 270389 w 633209"/>
                      <a:gd name="connsiteY45" fmla="*/ 274108 h 527497"/>
                      <a:gd name="connsiteX46" fmla="*/ 265608 w 633209"/>
                      <a:gd name="connsiteY46" fmla="*/ 280482 h 527497"/>
                      <a:gd name="connsiteX47" fmla="*/ 247015 w 633209"/>
                      <a:gd name="connsiteY47" fmla="*/ 295356 h 527497"/>
                      <a:gd name="connsiteX48" fmla="*/ 244359 w 633209"/>
                      <a:gd name="connsiteY48" fmla="*/ 295356 h 527497"/>
                      <a:gd name="connsiteX49" fmla="*/ 205049 w 633209"/>
                      <a:gd name="connsiteY49" fmla="*/ 306512 h 527497"/>
                      <a:gd name="connsiteX50" fmla="*/ 189644 w 633209"/>
                      <a:gd name="connsiteY50" fmla="*/ 312886 h 527497"/>
                      <a:gd name="connsiteX51" fmla="*/ 168395 w 633209"/>
                      <a:gd name="connsiteY51" fmla="*/ 310230 h 527497"/>
                      <a:gd name="connsiteX52" fmla="*/ 155646 w 633209"/>
                      <a:gd name="connsiteY52" fmla="*/ 306512 h 527497"/>
                      <a:gd name="connsiteX53" fmla="*/ 151928 w 633209"/>
                      <a:gd name="connsiteY53" fmla="*/ 305981 h 527497"/>
                      <a:gd name="connsiteX54" fmla="*/ 64277 w 633209"/>
                      <a:gd name="connsiteY54" fmla="*/ 326167 h 527497"/>
                      <a:gd name="connsiteX55" fmla="*/ 52590 w 633209"/>
                      <a:gd name="connsiteY55" fmla="*/ 343697 h 527497"/>
                      <a:gd name="connsiteX56" fmla="*/ 63215 w 633209"/>
                      <a:gd name="connsiteY56" fmla="*/ 364946 h 527497"/>
                      <a:gd name="connsiteX57" fmla="*/ 70652 w 633209"/>
                      <a:gd name="connsiteY57" fmla="*/ 401599 h 527497"/>
                      <a:gd name="connsiteX58" fmla="*/ 62152 w 633209"/>
                      <a:gd name="connsiteY58" fmla="*/ 417005 h 527497"/>
                      <a:gd name="connsiteX59" fmla="*/ 0 w 633209"/>
                      <a:gd name="connsiteY59" fmla="*/ 478095 h 527497"/>
                      <a:gd name="connsiteX60" fmla="*/ 1062 w 633209"/>
                      <a:gd name="connsiteY60" fmla="*/ 482344 h 527497"/>
                      <a:gd name="connsiteX61" fmla="*/ 3718 w 633209"/>
                      <a:gd name="connsiteY61" fmla="*/ 486063 h 527497"/>
                      <a:gd name="connsiteX62" fmla="*/ 12218 w 633209"/>
                      <a:gd name="connsiteY62" fmla="*/ 500406 h 527497"/>
                      <a:gd name="connsiteX63" fmla="*/ 24967 w 633209"/>
                      <a:gd name="connsiteY63" fmla="*/ 498281 h 527497"/>
                      <a:gd name="connsiteX64" fmla="*/ 428160 w 633209"/>
                      <a:gd name="connsiteY64" fmla="*/ 415942 h 527497"/>
                      <a:gd name="connsiteX65" fmla="*/ 434003 w 633209"/>
                      <a:gd name="connsiteY65" fmla="*/ 415411 h 527497"/>
                      <a:gd name="connsiteX66" fmla="*/ 450471 w 633209"/>
                      <a:gd name="connsiteY66" fmla="*/ 426566 h 527497"/>
                      <a:gd name="connsiteX67" fmla="*/ 466939 w 633209"/>
                      <a:gd name="connsiteY67" fmla="*/ 446222 h 527497"/>
                      <a:gd name="connsiteX68" fmla="*/ 483938 w 633209"/>
                      <a:gd name="connsiteY68" fmla="*/ 465877 h 527497"/>
                      <a:gd name="connsiteX69" fmla="*/ 504124 w 633209"/>
                      <a:gd name="connsiteY69" fmla="*/ 479688 h 527497"/>
                      <a:gd name="connsiteX70" fmla="*/ 509436 w 633209"/>
                      <a:gd name="connsiteY70" fmla="*/ 481813 h 527497"/>
                      <a:gd name="connsiteX71" fmla="*/ 588587 w 633209"/>
                      <a:gd name="connsiteY71" fmla="*/ 511030 h 527497"/>
                      <a:gd name="connsiteX72" fmla="*/ 606117 w 633209"/>
                      <a:gd name="connsiteY72" fmla="*/ 516873 h 527497"/>
                      <a:gd name="connsiteX73" fmla="*/ 615148 w 633209"/>
                      <a:gd name="connsiteY73" fmla="*/ 526435 h 527497"/>
                      <a:gd name="connsiteX74" fmla="*/ 615680 w 633209"/>
                      <a:gd name="connsiteY74" fmla="*/ 527498 h 527497"/>
                      <a:gd name="connsiteX75" fmla="*/ 618867 w 633209"/>
                      <a:gd name="connsiteY75" fmla="*/ 524841 h 527497"/>
                      <a:gd name="connsiteX76" fmla="*/ 622585 w 633209"/>
                      <a:gd name="connsiteY76" fmla="*/ 520061 h 527497"/>
                      <a:gd name="connsiteX77" fmla="*/ 615680 w 633209"/>
                      <a:gd name="connsiteY77" fmla="*/ 506249 h 527497"/>
                      <a:gd name="connsiteX78" fmla="*/ 626835 w 633209"/>
                      <a:gd name="connsiteY78" fmla="*/ 492437 h 527497"/>
                      <a:gd name="connsiteX79" fmla="*/ 633209 w 633209"/>
                      <a:gd name="connsiteY79" fmla="*/ 487656 h 527497"/>
                      <a:gd name="connsiteX80" fmla="*/ 628960 w 633209"/>
                      <a:gd name="connsiteY80" fmla="*/ 481282 h 527497"/>
                      <a:gd name="connsiteX81" fmla="*/ 620992 w 633209"/>
                      <a:gd name="connsiteY81" fmla="*/ 452065 h 527497"/>
                      <a:gd name="connsiteX82" fmla="*/ 620460 w 633209"/>
                      <a:gd name="connsiteY82" fmla="*/ 438785 h 527497"/>
                      <a:gd name="connsiteX83" fmla="*/ 617273 w 633209"/>
                      <a:gd name="connsiteY83" fmla="*/ 405849 h 527497"/>
                      <a:gd name="connsiteX84" fmla="*/ 616742 w 633209"/>
                      <a:gd name="connsiteY84" fmla="*/ 392569 h 527497"/>
                      <a:gd name="connsiteX85" fmla="*/ 609305 w 633209"/>
                      <a:gd name="connsiteY85" fmla="*/ 372383 h 527497"/>
                      <a:gd name="connsiteX86" fmla="*/ 609836 w 633209"/>
                      <a:gd name="connsiteY86" fmla="*/ 372383 h 52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633209" h="527497">
                        <a:moveTo>
                          <a:pt x="609836" y="372383"/>
                        </a:moveTo>
                        <a:cubicBezTo>
                          <a:pt x="612492" y="357508"/>
                          <a:pt x="611430" y="342103"/>
                          <a:pt x="610899" y="326698"/>
                        </a:cubicBezTo>
                        <a:cubicBezTo>
                          <a:pt x="610367" y="318198"/>
                          <a:pt x="609836" y="309699"/>
                          <a:pt x="610367" y="301200"/>
                        </a:cubicBezTo>
                        <a:cubicBezTo>
                          <a:pt x="610367" y="300137"/>
                          <a:pt x="610367" y="299606"/>
                          <a:pt x="610367" y="298544"/>
                        </a:cubicBezTo>
                        <a:cubicBezTo>
                          <a:pt x="610367" y="295356"/>
                          <a:pt x="609836" y="290575"/>
                          <a:pt x="612492" y="286857"/>
                        </a:cubicBezTo>
                        <a:cubicBezTo>
                          <a:pt x="612492" y="286325"/>
                          <a:pt x="612492" y="286325"/>
                          <a:pt x="612492" y="285794"/>
                        </a:cubicBezTo>
                        <a:lnTo>
                          <a:pt x="609836" y="286325"/>
                        </a:lnTo>
                        <a:lnTo>
                          <a:pt x="610899" y="283669"/>
                        </a:lnTo>
                        <a:cubicBezTo>
                          <a:pt x="608774" y="282607"/>
                          <a:pt x="607180" y="280482"/>
                          <a:pt x="605586" y="277295"/>
                        </a:cubicBezTo>
                        <a:cubicBezTo>
                          <a:pt x="604524" y="275170"/>
                          <a:pt x="603461" y="273045"/>
                          <a:pt x="602399" y="270920"/>
                        </a:cubicBezTo>
                        <a:cubicBezTo>
                          <a:pt x="595493" y="256577"/>
                          <a:pt x="588056" y="241172"/>
                          <a:pt x="589119" y="223111"/>
                        </a:cubicBezTo>
                        <a:cubicBezTo>
                          <a:pt x="589650" y="211955"/>
                          <a:pt x="586463" y="200800"/>
                          <a:pt x="582744" y="191238"/>
                        </a:cubicBezTo>
                        <a:cubicBezTo>
                          <a:pt x="582213" y="190175"/>
                          <a:pt x="582213" y="189644"/>
                          <a:pt x="581682" y="188582"/>
                        </a:cubicBezTo>
                        <a:cubicBezTo>
                          <a:pt x="579557" y="182207"/>
                          <a:pt x="578495" y="180613"/>
                          <a:pt x="574776" y="180613"/>
                        </a:cubicBezTo>
                        <a:cubicBezTo>
                          <a:pt x="574776" y="180613"/>
                          <a:pt x="574776" y="180613"/>
                          <a:pt x="574776" y="180613"/>
                        </a:cubicBezTo>
                        <a:cubicBezTo>
                          <a:pt x="571588" y="180613"/>
                          <a:pt x="568932" y="179551"/>
                          <a:pt x="566807" y="176895"/>
                        </a:cubicBezTo>
                        <a:cubicBezTo>
                          <a:pt x="564151" y="173708"/>
                          <a:pt x="562558" y="169458"/>
                          <a:pt x="563089" y="165208"/>
                        </a:cubicBezTo>
                        <a:cubicBezTo>
                          <a:pt x="564151" y="156178"/>
                          <a:pt x="560433" y="148741"/>
                          <a:pt x="556183" y="140241"/>
                        </a:cubicBezTo>
                        <a:cubicBezTo>
                          <a:pt x="555652" y="138647"/>
                          <a:pt x="554590" y="137585"/>
                          <a:pt x="554058" y="135991"/>
                        </a:cubicBezTo>
                        <a:cubicBezTo>
                          <a:pt x="546622" y="120586"/>
                          <a:pt x="545028" y="105181"/>
                          <a:pt x="549278" y="89775"/>
                        </a:cubicBezTo>
                        <a:cubicBezTo>
                          <a:pt x="551934" y="79682"/>
                          <a:pt x="548746" y="69058"/>
                          <a:pt x="545028" y="57371"/>
                        </a:cubicBezTo>
                        <a:cubicBezTo>
                          <a:pt x="540778" y="44622"/>
                          <a:pt x="535997" y="31873"/>
                          <a:pt x="530153" y="19124"/>
                        </a:cubicBezTo>
                        <a:cubicBezTo>
                          <a:pt x="528029" y="13812"/>
                          <a:pt x="525373" y="7437"/>
                          <a:pt x="528029" y="0"/>
                        </a:cubicBezTo>
                        <a:cubicBezTo>
                          <a:pt x="526966" y="0"/>
                          <a:pt x="525373" y="531"/>
                          <a:pt x="523779" y="1062"/>
                        </a:cubicBezTo>
                        <a:cubicBezTo>
                          <a:pt x="522185" y="1594"/>
                          <a:pt x="521123" y="2125"/>
                          <a:pt x="519529" y="2125"/>
                        </a:cubicBezTo>
                        <a:cubicBezTo>
                          <a:pt x="500405" y="6375"/>
                          <a:pt x="480751" y="11156"/>
                          <a:pt x="461627" y="15936"/>
                        </a:cubicBezTo>
                        <a:cubicBezTo>
                          <a:pt x="445690" y="19655"/>
                          <a:pt x="429754" y="23373"/>
                          <a:pt x="413817" y="27092"/>
                        </a:cubicBezTo>
                        <a:cubicBezTo>
                          <a:pt x="413286" y="27092"/>
                          <a:pt x="412224" y="27623"/>
                          <a:pt x="411693" y="28154"/>
                        </a:cubicBezTo>
                        <a:cubicBezTo>
                          <a:pt x="409568" y="29217"/>
                          <a:pt x="407443" y="29748"/>
                          <a:pt x="404786" y="29748"/>
                        </a:cubicBezTo>
                        <a:cubicBezTo>
                          <a:pt x="402130" y="29748"/>
                          <a:pt x="400006" y="28686"/>
                          <a:pt x="397881" y="27092"/>
                        </a:cubicBezTo>
                        <a:cubicBezTo>
                          <a:pt x="396818" y="26030"/>
                          <a:pt x="395756" y="25498"/>
                          <a:pt x="395225" y="25498"/>
                        </a:cubicBezTo>
                        <a:cubicBezTo>
                          <a:pt x="394162" y="25498"/>
                          <a:pt x="392037" y="27623"/>
                          <a:pt x="390444" y="29217"/>
                        </a:cubicBezTo>
                        <a:lnTo>
                          <a:pt x="389912" y="29748"/>
                        </a:lnTo>
                        <a:cubicBezTo>
                          <a:pt x="373445" y="45153"/>
                          <a:pt x="359633" y="63746"/>
                          <a:pt x="346353" y="81276"/>
                        </a:cubicBezTo>
                        <a:lnTo>
                          <a:pt x="343165" y="85526"/>
                        </a:lnTo>
                        <a:cubicBezTo>
                          <a:pt x="335728" y="95088"/>
                          <a:pt x="330416" y="103056"/>
                          <a:pt x="329885" y="114211"/>
                        </a:cubicBezTo>
                        <a:cubicBezTo>
                          <a:pt x="329354" y="125367"/>
                          <a:pt x="324042" y="136523"/>
                          <a:pt x="313949" y="145022"/>
                        </a:cubicBezTo>
                        <a:cubicBezTo>
                          <a:pt x="304387" y="153521"/>
                          <a:pt x="295356" y="163083"/>
                          <a:pt x="286857" y="172114"/>
                        </a:cubicBezTo>
                        <a:cubicBezTo>
                          <a:pt x="284732" y="174239"/>
                          <a:pt x="284201" y="176364"/>
                          <a:pt x="284732" y="177957"/>
                        </a:cubicBezTo>
                        <a:cubicBezTo>
                          <a:pt x="285263" y="179551"/>
                          <a:pt x="287388" y="180613"/>
                          <a:pt x="290044" y="180613"/>
                        </a:cubicBezTo>
                        <a:cubicBezTo>
                          <a:pt x="295356" y="181145"/>
                          <a:pt x="299075" y="182738"/>
                          <a:pt x="301199" y="185926"/>
                        </a:cubicBezTo>
                        <a:cubicBezTo>
                          <a:pt x="302793" y="188050"/>
                          <a:pt x="303855" y="191238"/>
                          <a:pt x="302262" y="196550"/>
                        </a:cubicBezTo>
                        <a:cubicBezTo>
                          <a:pt x="300668" y="202925"/>
                          <a:pt x="302262" y="208237"/>
                          <a:pt x="304387" y="214611"/>
                        </a:cubicBezTo>
                        <a:cubicBezTo>
                          <a:pt x="305449" y="217267"/>
                          <a:pt x="305980" y="219392"/>
                          <a:pt x="306511" y="222048"/>
                        </a:cubicBezTo>
                        <a:cubicBezTo>
                          <a:pt x="311824" y="243297"/>
                          <a:pt x="302793" y="251796"/>
                          <a:pt x="293762" y="254984"/>
                        </a:cubicBezTo>
                        <a:cubicBezTo>
                          <a:pt x="283669" y="258702"/>
                          <a:pt x="277295" y="266139"/>
                          <a:pt x="270389" y="274108"/>
                        </a:cubicBezTo>
                        <a:cubicBezTo>
                          <a:pt x="268795" y="275701"/>
                          <a:pt x="267202" y="278357"/>
                          <a:pt x="265608" y="280482"/>
                        </a:cubicBezTo>
                        <a:cubicBezTo>
                          <a:pt x="260827" y="287388"/>
                          <a:pt x="256046" y="295356"/>
                          <a:pt x="247015" y="295356"/>
                        </a:cubicBezTo>
                        <a:cubicBezTo>
                          <a:pt x="245953" y="295356"/>
                          <a:pt x="245422" y="295356"/>
                          <a:pt x="244359" y="295356"/>
                        </a:cubicBezTo>
                        <a:cubicBezTo>
                          <a:pt x="230017" y="295356"/>
                          <a:pt x="218330" y="300668"/>
                          <a:pt x="205049" y="306512"/>
                        </a:cubicBezTo>
                        <a:cubicBezTo>
                          <a:pt x="199737" y="308637"/>
                          <a:pt x="194956" y="311293"/>
                          <a:pt x="189644" y="312886"/>
                        </a:cubicBezTo>
                        <a:cubicBezTo>
                          <a:pt x="181145" y="316074"/>
                          <a:pt x="173707" y="315011"/>
                          <a:pt x="168395" y="310230"/>
                        </a:cubicBezTo>
                        <a:cubicBezTo>
                          <a:pt x="164677" y="307043"/>
                          <a:pt x="160958" y="307043"/>
                          <a:pt x="155646" y="306512"/>
                        </a:cubicBezTo>
                        <a:cubicBezTo>
                          <a:pt x="154584" y="306512"/>
                          <a:pt x="152990" y="306512"/>
                          <a:pt x="151928" y="305981"/>
                        </a:cubicBezTo>
                        <a:cubicBezTo>
                          <a:pt x="123242" y="303324"/>
                          <a:pt x="96150" y="309699"/>
                          <a:pt x="64277" y="326167"/>
                        </a:cubicBezTo>
                        <a:cubicBezTo>
                          <a:pt x="55778" y="330417"/>
                          <a:pt x="53653" y="335197"/>
                          <a:pt x="52590" y="343697"/>
                        </a:cubicBezTo>
                        <a:cubicBezTo>
                          <a:pt x="50997" y="352727"/>
                          <a:pt x="55246" y="358040"/>
                          <a:pt x="63215" y="364946"/>
                        </a:cubicBezTo>
                        <a:cubicBezTo>
                          <a:pt x="77557" y="376632"/>
                          <a:pt x="74370" y="391506"/>
                          <a:pt x="70652" y="401599"/>
                        </a:cubicBezTo>
                        <a:cubicBezTo>
                          <a:pt x="68527" y="407443"/>
                          <a:pt x="65871" y="412224"/>
                          <a:pt x="62152" y="417005"/>
                        </a:cubicBezTo>
                        <a:cubicBezTo>
                          <a:pt x="41435" y="442503"/>
                          <a:pt x="21249" y="462689"/>
                          <a:pt x="0" y="478095"/>
                        </a:cubicBezTo>
                        <a:lnTo>
                          <a:pt x="1062" y="482344"/>
                        </a:lnTo>
                        <a:cubicBezTo>
                          <a:pt x="2125" y="483407"/>
                          <a:pt x="3187" y="484469"/>
                          <a:pt x="3718" y="486063"/>
                        </a:cubicBezTo>
                        <a:cubicBezTo>
                          <a:pt x="9030" y="500406"/>
                          <a:pt x="9030" y="500406"/>
                          <a:pt x="12218" y="500406"/>
                        </a:cubicBezTo>
                        <a:cubicBezTo>
                          <a:pt x="14874" y="500406"/>
                          <a:pt x="19124" y="499343"/>
                          <a:pt x="24967" y="498281"/>
                        </a:cubicBezTo>
                        <a:cubicBezTo>
                          <a:pt x="159365" y="470658"/>
                          <a:pt x="293762" y="443565"/>
                          <a:pt x="428160" y="415942"/>
                        </a:cubicBezTo>
                        <a:cubicBezTo>
                          <a:pt x="430285" y="415411"/>
                          <a:pt x="432410" y="415411"/>
                          <a:pt x="434003" y="415411"/>
                        </a:cubicBezTo>
                        <a:cubicBezTo>
                          <a:pt x="441440" y="415411"/>
                          <a:pt x="446753" y="419129"/>
                          <a:pt x="450471" y="426566"/>
                        </a:cubicBezTo>
                        <a:cubicBezTo>
                          <a:pt x="454190" y="434004"/>
                          <a:pt x="460564" y="440378"/>
                          <a:pt x="466939" y="446222"/>
                        </a:cubicBezTo>
                        <a:cubicBezTo>
                          <a:pt x="472782" y="452065"/>
                          <a:pt x="479157" y="458439"/>
                          <a:pt x="483938" y="465877"/>
                        </a:cubicBezTo>
                        <a:cubicBezTo>
                          <a:pt x="488188" y="473314"/>
                          <a:pt x="495093" y="475970"/>
                          <a:pt x="504124" y="479688"/>
                        </a:cubicBezTo>
                        <a:cubicBezTo>
                          <a:pt x="505717" y="480219"/>
                          <a:pt x="507311" y="481282"/>
                          <a:pt x="509436" y="481813"/>
                        </a:cubicBezTo>
                        <a:cubicBezTo>
                          <a:pt x="535465" y="492969"/>
                          <a:pt x="562558" y="501999"/>
                          <a:pt x="588587" y="511030"/>
                        </a:cubicBezTo>
                        <a:cubicBezTo>
                          <a:pt x="594431" y="513155"/>
                          <a:pt x="600274" y="514748"/>
                          <a:pt x="606117" y="516873"/>
                        </a:cubicBezTo>
                        <a:cubicBezTo>
                          <a:pt x="611430" y="518998"/>
                          <a:pt x="613555" y="523248"/>
                          <a:pt x="615148" y="526435"/>
                        </a:cubicBezTo>
                        <a:cubicBezTo>
                          <a:pt x="615148" y="526966"/>
                          <a:pt x="615680" y="526966"/>
                          <a:pt x="615680" y="527498"/>
                        </a:cubicBezTo>
                        <a:cubicBezTo>
                          <a:pt x="616742" y="526435"/>
                          <a:pt x="617804" y="525373"/>
                          <a:pt x="618867" y="524841"/>
                        </a:cubicBezTo>
                        <a:cubicBezTo>
                          <a:pt x="621523" y="522185"/>
                          <a:pt x="622585" y="521123"/>
                          <a:pt x="622585" y="520061"/>
                        </a:cubicBezTo>
                        <a:cubicBezTo>
                          <a:pt x="617804" y="515811"/>
                          <a:pt x="615148" y="511030"/>
                          <a:pt x="615680" y="506249"/>
                        </a:cubicBezTo>
                        <a:cubicBezTo>
                          <a:pt x="616211" y="500937"/>
                          <a:pt x="619929" y="496687"/>
                          <a:pt x="626835" y="492437"/>
                        </a:cubicBezTo>
                        <a:cubicBezTo>
                          <a:pt x="631616" y="489781"/>
                          <a:pt x="633209" y="488188"/>
                          <a:pt x="633209" y="487656"/>
                        </a:cubicBezTo>
                        <a:cubicBezTo>
                          <a:pt x="633209" y="487656"/>
                          <a:pt x="633209" y="486063"/>
                          <a:pt x="628960" y="481282"/>
                        </a:cubicBezTo>
                        <a:cubicBezTo>
                          <a:pt x="620992" y="472782"/>
                          <a:pt x="620992" y="461627"/>
                          <a:pt x="620992" y="452065"/>
                        </a:cubicBezTo>
                        <a:cubicBezTo>
                          <a:pt x="620992" y="447284"/>
                          <a:pt x="620992" y="443034"/>
                          <a:pt x="620460" y="438785"/>
                        </a:cubicBezTo>
                        <a:cubicBezTo>
                          <a:pt x="618336" y="428160"/>
                          <a:pt x="617804" y="417005"/>
                          <a:pt x="617273" y="405849"/>
                        </a:cubicBezTo>
                        <a:cubicBezTo>
                          <a:pt x="617273" y="401599"/>
                          <a:pt x="616742" y="396819"/>
                          <a:pt x="616742" y="392569"/>
                        </a:cubicBezTo>
                        <a:lnTo>
                          <a:pt x="609305" y="372383"/>
                        </a:lnTo>
                        <a:lnTo>
                          <a:pt x="609836" y="372383"/>
                        </a:lnTo>
                        <a:close/>
                      </a:path>
                    </a:pathLst>
                  </a:custGeom>
                  <a:solidFill>
                    <a:srgbClr val="2F3C3B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85130939-0498-01DE-4098-9BC4524E2A6A}"/>
                      </a:ext>
                    </a:extLst>
                  </p:cNvPr>
                  <p:cNvSpPr/>
                  <p:nvPr/>
                </p:nvSpPr>
                <p:spPr>
                  <a:xfrm>
                    <a:off x="1446984" y="7442667"/>
                    <a:ext cx="208034" cy="260207"/>
                  </a:xfrm>
                  <a:custGeom>
                    <a:avLst/>
                    <a:gdLst>
                      <a:gd name="connsiteX0" fmla="*/ 576237 w 584072"/>
                      <a:gd name="connsiteY0" fmla="*/ 209299 h 730551"/>
                      <a:gd name="connsiteX1" fmla="*/ 565081 w 584072"/>
                      <a:gd name="connsiteY1" fmla="*/ 207706 h 730551"/>
                      <a:gd name="connsiteX2" fmla="*/ 555519 w 584072"/>
                      <a:gd name="connsiteY2" fmla="*/ 206112 h 730551"/>
                      <a:gd name="connsiteX3" fmla="*/ 399342 w 584072"/>
                      <a:gd name="connsiteY3" fmla="*/ 182207 h 730551"/>
                      <a:gd name="connsiteX4" fmla="*/ 387655 w 584072"/>
                      <a:gd name="connsiteY4" fmla="*/ 175833 h 730551"/>
                      <a:gd name="connsiteX5" fmla="*/ 386061 w 584072"/>
                      <a:gd name="connsiteY5" fmla="*/ 161490 h 730551"/>
                      <a:gd name="connsiteX6" fmla="*/ 396686 w 584072"/>
                      <a:gd name="connsiteY6" fmla="*/ 100400 h 730551"/>
                      <a:gd name="connsiteX7" fmla="*/ 403591 w 584072"/>
                      <a:gd name="connsiteY7" fmla="*/ 57371 h 730551"/>
                      <a:gd name="connsiteX8" fmla="*/ 404123 w 584072"/>
                      <a:gd name="connsiteY8" fmla="*/ 52590 h 730551"/>
                      <a:gd name="connsiteX9" fmla="*/ 404123 w 584072"/>
                      <a:gd name="connsiteY9" fmla="*/ 52590 h 730551"/>
                      <a:gd name="connsiteX10" fmla="*/ 400404 w 584072"/>
                      <a:gd name="connsiteY10" fmla="*/ 51528 h 730551"/>
                      <a:gd name="connsiteX11" fmla="*/ 228290 w 584072"/>
                      <a:gd name="connsiteY11" fmla="*/ 18593 h 730551"/>
                      <a:gd name="connsiteX12" fmla="*/ 144358 w 584072"/>
                      <a:gd name="connsiteY12" fmla="*/ 2125 h 730551"/>
                      <a:gd name="connsiteX13" fmla="*/ 130546 w 584072"/>
                      <a:gd name="connsiteY13" fmla="*/ 0 h 730551"/>
                      <a:gd name="connsiteX14" fmla="*/ 123641 w 584072"/>
                      <a:gd name="connsiteY14" fmla="*/ 15405 h 730551"/>
                      <a:gd name="connsiteX15" fmla="*/ 92830 w 584072"/>
                      <a:gd name="connsiteY15" fmla="*/ 171052 h 730551"/>
                      <a:gd name="connsiteX16" fmla="*/ 64676 w 584072"/>
                      <a:gd name="connsiteY16" fmla="*/ 315542 h 730551"/>
                      <a:gd name="connsiteX17" fmla="*/ 30147 w 584072"/>
                      <a:gd name="connsiteY17" fmla="*/ 491906 h 730551"/>
                      <a:gd name="connsiteX18" fmla="*/ 13148 w 584072"/>
                      <a:gd name="connsiteY18" fmla="*/ 578494 h 730551"/>
                      <a:gd name="connsiteX19" fmla="*/ 398 w 584072"/>
                      <a:gd name="connsiteY19" fmla="*/ 643303 h 730551"/>
                      <a:gd name="connsiteX20" fmla="*/ 398 w 584072"/>
                      <a:gd name="connsiteY20" fmla="*/ 649146 h 730551"/>
                      <a:gd name="connsiteX21" fmla="*/ 5711 w 584072"/>
                      <a:gd name="connsiteY21" fmla="*/ 651271 h 730551"/>
                      <a:gd name="connsiteX22" fmla="*/ 230415 w 584072"/>
                      <a:gd name="connsiteY22" fmla="*/ 685800 h 730551"/>
                      <a:gd name="connsiteX23" fmla="*/ 381812 w 584072"/>
                      <a:gd name="connsiteY23" fmla="*/ 709705 h 730551"/>
                      <a:gd name="connsiteX24" fmla="*/ 485399 w 584072"/>
                      <a:gd name="connsiteY24" fmla="*/ 726173 h 730551"/>
                      <a:gd name="connsiteX25" fmla="*/ 494961 w 584072"/>
                      <a:gd name="connsiteY25" fmla="*/ 728297 h 730551"/>
                      <a:gd name="connsiteX26" fmla="*/ 513553 w 584072"/>
                      <a:gd name="connsiteY26" fmla="*/ 729891 h 730551"/>
                      <a:gd name="connsiteX27" fmla="*/ 516209 w 584072"/>
                      <a:gd name="connsiteY27" fmla="*/ 717142 h 730551"/>
                      <a:gd name="connsiteX28" fmla="*/ 517803 w 584072"/>
                      <a:gd name="connsiteY28" fmla="*/ 702799 h 730551"/>
                      <a:gd name="connsiteX29" fmla="*/ 518334 w 584072"/>
                      <a:gd name="connsiteY29" fmla="*/ 699612 h 730551"/>
                      <a:gd name="connsiteX30" fmla="*/ 518334 w 584072"/>
                      <a:gd name="connsiteY30" fmla="*/ 696956 h 730551"/>
                      <a:gd name="connsiteX31" fmla="*/ 523115 w 584072"/>
                      <a:gd name="connsiteY31" fmla="*/ 659239 h 730551"/>
                      <a:gd name="connsiteX32" fmla="*/ 534802 w 584072"/>
                      <a:gd name="connsiteY32" fmla="*/ 571057 h 730551"/>
                      <a:gd name="connsiteX33" fmla="*/ 546489 w 584072"/>
                      <a:gd name="connsiteY33" fmla="*/ 485000 h 730551"/>
                      <a:gd name="connsiteX34" fmla="*/ 554457 w 584072"/>
                      <a:gd name="connsiteY34" fmla="*/ 427098 h 730551"/>
                      <a:gd name="connsiteX35" fmla="*/ 568800 w 584072"/>
                      <a:gd name="connsiteY35" fmla="*/ 321386 h 730551"/>
                      <a:gd name="connsiteX36" fmla="*/ 571456 w 584072"/>
                      <a:gd name="connsiteY36" fmla="*/ 300137 h 730551"/>
                      <a:gd name="connsiteX37" fmla="*/ 579424 w 584072"/>
                      <a:gd name="connsiteY37" fmla="*/ 242235 h 730551"/>
                      <a:gd name="connsiteX38" fmla="*/ 583674 w 584072"/>
                      <a:gd name="connsiteY38" fmla="*/ 211955 h 730551"/>
                      <a:gd name="connsiteX39" fmla="*/ 583674 w 584072"/>
                      <a:gd name="connsiteY39" fmla="*/ 210362 h 730551"/>
                      <a:gd name="connsiteX40" fmla="*/ 576237 w 584072"/>
                      <a:gd name="connsiteY40" fmla="*/ 209299 h 730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584072" h="730551">
                        <a:moveTo>
                          <a:pt x="576237" y="209299"/>
                        </a:moveTo>
                        <a:cubicBezTo>
                          <a:pt x="572518" y="208768"/>
                          <a:pt x="568800" y="208237"/>
                          <a:pt x="565081" y="207706"/>
                        </a:cubicBezTo>
                        <a:cubicBezTo>
                          <a:pt x="561894" y="207174"/>
                          <a:pt x="558707" y="206643"/>
                          <a:pt x="555519" y="206112"/>
                        </a:cubicBezTo>
                        <a:cubicBezTo>
                          <a:pt x="503460" y="198144"/>
                          <a:pt x="451401" y="190175"/>
                          <a:pt x="399342" y="182207"/>
                        </a:cubicBezTo>
                        <a:cubicBezTo>
                          <a:pt x="395623" y="181676"/>
                          <a:pt x="390311" y="180613"/>
                          <a:pt x="387655" y="175833"/>
                        </a:cubicBezTo>
                        <a:cubicBezTo>
                          <a:pt x="384468" y="171052"/>
                          <a:pt x="384999" y="165208"/>
                          <a:pt x="386061" y="161490"/>
                        </a:cubicBezTo>
                        <a:cubicBezTo>
                          <a:pt x="389780" y="141304"/>
                          <a:pt x="392967" y="120586"/>
                          <a:pt x="396686" y="100400"/>
                        </a:cubicBezTo>
                        <a:cubicBezTo>
                          <a:pt x="398811" y="86057"/>
                          <a:pt x="401467" y="71714"/>
                          <a:pt x="403591" y="57371"/>
                        </a:cubicBezTo>
                        <a:cubicBezTo>
                          <a:pt x="404123" y="53653"/>
                          <a:pt x="404123" y="53122"/>
                          <a:pt x="404123" y="52590"/>
                        </a:cubicBezTo>
                        <a:lnTo>
                          <a:pt x="404123" y="52590"/>
                        </a:lnTo>
                        <a:cubicBezTo>
                          <a:pt x="404123" y="52590"/>
                          <a:pt x="403060" y="52059"/>
                          <a:pt x="400404" y="51528"/>
                        </a:cubicBezTo>
                        <a:cubicBezTo>
                          <a:pt x="343033" y="40904"/>
                          <a:pt x="284599" y="29217"/>
                          <a:pt x="228290" y="18593"/>
                        </a:cubicBezTo>
                        <a:cubicBezTo>
                          <a:pt x="200136" y="13280"/>
                          <a:pt x="172512" y="7968"/>
                          <a:pt x="144358" y="2125"/>
                        </a:cubicBezTo>
                        <a:cubicBezTo>
                          <a:pt x="138515" y="1062"/>
                          <a:pt x="133202" y="0"/>
                          <a:pt x="130546" y="0"/>
                        </a:cubicBezTo>
                        <a:cubicBezTo>
                          <a:pt x="127359" y="0"/>
                          <a:pt x="126828" y="0"/>
                          <a:pt x="123641" y="15405"/>
                        </a:cubicBezTo>
                        <a:cubicBezTo>
                          <a:pt x="113548" y="67465"/>
                          <a:pt x="102923" y="118992"/>
                          <a:pt x="92830" y="171052"/>
                        </a:cubicBezTo>
                        <a:lnTo>
                          <a:pt x="64676" y="315542"/>
                        </a:lnTo>
                        <a:cubicBezTo>
                          <a:pt x="52989" y="374507"/>
                          <a:pt x="41833" y="433472"/>
                          <a:pt x="30147" y="491906"/>
                        </a:cubicBezTo>
                        <a:cubicBezTo>
                          <a:pt x="24303" y="520592"/>
                          <a:pt x="18460" y="549809"/>
                          <a:pt x="13148" y="578494"/>
                        </a:cubicBezTo>
                        <a:cubicBezTo>
                          <a:pt x="8898" y="600274"/>
                          <a:pt x="4648" y="621523"/>
                          <a:pt x="398" y="643303"/>
                        </a:cubicBezTo>
                        <a:cubicBezTo>
                          <a:pt x="-133" y="647021"/>
                          <a:pt x="-133" y="648615"/>
                          <a:pt x="398" y="649146"/>
                        </a:cubicBezTo>
                        <a:cubicBezTo>
                          <a:pt x="930" y="649677"/>
                          <a:pt x="1992" y="650740"/>
                          <a:pt x="5711" y="651271"/>
                        </a:cubicBezTo>
                        <a:cubicBezTo>
                          <a:pt x="72113" y="661364"/>
                          <a:pt x="143296" y="671988"/>
                          <a:pt x="230415" y="685800"/>
                        </a:cubicBezTo>
                        <a:cubicBezTo>
                          <a:pt x="280881" y="693768"/>
                          <a:pt x="331346" y="701737"/>
                          <a:pt x="381812" y="709705"/>
                        </a:cubicBezTo>
                        <a:cubicBezTo>
                          <a:pt x="416341" y="715017"/>
                          <a:pt x="450870" y="720860"/>
                          <a:pt x="485399" y="726173"/>
                        </a:cubicBezTo>
                        <a:cubicBezTo>
                          <a:pt x="488586" y="726704"/>
                          <a:pt x="491773" y="727235"/>
                          <a:pt x="494961" y="728297"/>
                        </a:cubicBezTo>
                        <a:cubicBezTo>
                          <a:pt x="502398" y="729891"/>
                          <a:pt x="509835" y="731485"/>
                          <a:pt x="513553" y="729891"/>
                        </a:cubicBezTo>
                        <a:cubicBezTo>
                          <a:pt x="516209" y="728297"/>
                          <a:pt x="516209" y="722985"/>
                          <a:pt x="516209" y="717142"/>
                        </a:cubicBezTo>
                        <a:cubicBezTo>
                          <a:pt x="516209" y="712361"/>
                          <a:pt x="516209" y="707580"/>
                          <a:pt x="517803" y="702799"/>
                        </a:cubicBezTo>
                        <a:cubicBezTo>
                          <a:pt x="517803" y="702268"/>
                          <a:pt x="518334" y="700674"/>
                          <a:pt x="518334" y="699612"/>
                        </a:cubicBezTo>
                        <a:cubicBezTo>
                          <a:pt x="518334" y="698549"/>
                          <a:pt x="518334" y="698018"/>
                          <a:pt x="518334" y="696956"/>
                        </a:cubicBezTo>
                        <a:lnTo>
                          <a:pt x="523115" y="659239"/>
                        </a:lnTo>
                        <a:cubicBezTo>
                          <a:pt x="526834" y="630022"/>
                          <a:pt x="531083" y="600805"/>
                          <a:pt x="534802" y="571057"/>
                        </a:cubicBezTo>
                        <a:cubicBezTo>
                          <a:pt x="538520" y="542372"/>
                          <a:pt x="542770" y="513686"/>
                          <a:pt x="546489" y="485000"/>
                        </a:cubicBezTo>
                        <a:cubicBezTo>
                          <a:pt x="549145" y="465877"/>
                          <a:pt x="551801" y="446753"/>
                          <a:pt x="554457" y="427098"/>
                        </a:cubicBezTo>
                        <a:cubicBezTo>
                          <a:pt x="559238" y="392037"/>
                          <a:pt x="564019" y="356446"/>
                          <a:pt x="568800" y="321386"/>
                        </a:cubicBezTo>
                        <a:lnTo>
                          <a:pt x="571456" y="300137"/>
                        </a:lnTo>
                        <a:cubicBezTo>
                          <a:pt x="574112" y="281013"/>
                          <a:pt x="576768" y="261889"/>
                          <a:pt x="579424" y="242235"/>
                        </a:cubicBezTo>
                        <a:lnTo>
                          <a:pt x="583674" y="211955"/>
                        </a:lnTo>
                        <a:cubicBezTo>
                          <a:pt x="584205" y="210893"/>
                          <a:pt x="584205" y="210362"/>
                          <a:pt x="583674" y="210362"/>
                        </a:cubicBezTo>
                        <a:cubicBezTo>
                          <a:pt x="583674" y="211955"/>
                          <a:pt x="582611" y="210362"/>
                          <a:pt x="576237" y="2092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779E0E4D-D563-3526-3D16-0BF5311A340A}"/>
                      </a:ext>
                    </a:extLst>
                  </p:cNvPr>
                  <p:cNvSpPr/>
                  <p:nvPr/>
                </p:nvSpPr>
                <p:spPr>
                  <a:xfrm>
                    <a:off x="1903494" y="7590816"/>
                    <a:ext cx="276622" cy="146068"/>
                  </a:xfrm>
                  <a:custGeom>
                    <a:avLst/>
                    <a:gdLst>
                      <a:gd name="connsiteX0" fmla="*/ 776638 w 776638"/>
                      <a:gd name="connsiteY0" fmla="*/ 139179 h 410098"/>
                      <a:gd name="connsiteX1" fmla="*/ 776638 w 776638"/>
                      <a:gd name="connsiteY1" fmla="*/ 137585 h 410098"/>
                      <a:gd name="connsiteX2" fmla="*/ 775044 w 776638"/>
                      <a:gd name="connsiteY2" fmla="*/ 133867 h 410098"/>
                      <a:gd name="connsiteX3" fmla="*/ 744234 w 776638"/>
                      <a:gd name="connsiteY3" fmla="*/ 101462 h 410098"/>
                      <a:gd name="connsiteX4" fmla="*/ 734672 w 776638"/>
                      <a:gd name="connsiteY4" fmla="*/ 92963 h 410098"/>
                      <a:gd name="connsiteX5" fmla="*/ 726704 w 776638"/>
                      <a:gd name="connsiteY5" fmla="*/ 69589 h 410098"/>
                      <a:gd name="connsiteX6" fmla="*/ 728829 w 776638"/>
                      <a:gd name="connsiteY6" fmla="*/ 64277 h 410098"/>
                      <a:gd name="connsiteX7" fmla="*/ 733078 w 776638"/>
                      <a:gd name="connsiteY7" fmla="*/ 54715 h 410098"/>
                      <a:gd name="connsiteX8" fmla="*/ 735734 w 776638"/>
                      <a:gd name="connsiteY8" fmla="*/ 46747 h 410098"/>
                      <a:gd name="connsiteX9" fmla="*/ 728829 w 776638"/>
                      <a:gd name="connsiteY9" fmla="*/ 39310 h 410098"/>
                      <a:gd name="connsiteX10" fmla="*/ 712361 w 776638"/>
                      <a:gd name="connsiteY10" fmla="*/ 27623 h 410098"/>
                      <a:gd name="connsiteX11" fmla="*/ 708642 w 776638"/>
                      <a:gd name="connsiteY11" fmla="*/ 24436 h 410098"/>
                      <a:gd name="connsiteX12" fmla="*/ 697487 w 776638"/>
                      <a:gd name="connsiteY12" fmla="*/ 20186 h 410098"/>
                      <a:gd name="connsiteX13" fmla="*/ 636928 w 776638"/>
                      <a:gd name="connsiteY13" fmla="*/ 18061 h 410098"/>
                      <a:gd name="connsiteX14" fmla="*/ 539184 w 776638"/>
                      <a:gd name="connsiteY14" fmla="*/ 15405 h 410098"/>
                      <a:gd name="connsiteX15" fmla="*/ 426035 w 776638"/>
                      <a:gd name="connsiteY15" fmla="*/ 12218 h 410098"/>
                      <a:gd name="connsiteX16" fmla="*/ 375039 w 776638"/>
                      <a:gd name="connsiteY16" fmla="*/ 10624 h 410098"/>
                      <a:gd name="connsiteX17" fmla="*/ 316605 w 776638"/>
                      <a:gd name="connsiteY17" fmla="*/ 9031 h 410098"/>
                      <a:gd name="connsiteX18" fmla="*/ 194425 w 776638"/>
                      <a:gd name="connsiteY18" fmla="*/ 5312 h 410098"/>
                      <a:gd name="connsiteX19" fmla="*/ 96150 w 776638"/>
                      <a:gd name="connsiteY19" fmla="*/ 2656 h 410098"/>
                      <a:gd name="connsiteX20" fmla="*/ 49934 w 776638"/>
                      <a:gd name="connsiteY20" fmla="*/ 1594 h 410098"/>
                      <a:gd name="connsiteX21" fmla="*/ 38779 w 776638"/>
                      <a:gd name="connsiteY21" fmla="*/ 1062 h 410098"/>
                      <a:gd name="connsiteX22" fmla="*/ 27092 w 776638"/>
                      <a:gd name="connsiteY22" fmla="*/ 0 h 410098"/>
                      <a:gd name="connsiteX23" fmla="*/ 24436 w 776638"/>
                      <a:gd name="connsiteY23" fmla="*/ 531 h 410098"/>
                      <a:gd name="connsiteX24" fmla="*/ 22843 w 776638"/>
                      <a:gd name="connsiteY24" fmla="*/ 15405 h 410098"/>
                      <a:gd name="connsiteX25" fmla="*/ 14343 w 776638"/>
                      <a:gd name="connsiteY25" fmla="*/ 159896 h 410098"/>
                      <a:gd name="connsiteX26" fmla="*/ 4250 w 776638"/>
                      <a:gd name="connsiteY26" fmla="*/ 314480 h 410098"/>
                      <a:gd name="connsiteX27" fmla="*/ 0 w 776638"/>
                      <a:gd name="connsiteY27" fmla="*/ 380882 h 410098"/>
                      <a:gd name="connsiteX28" fmla="*/ 0 w 776638"/>
                      <a:gd name="connsiteY28" fmla="*/ 386725 h 410098"/>
                      <a:gd name="connsiteX29" fmla="*/ 0 w 776638"/>
                      <a:gd name="connsiteY29" fmla="*/ 395225 h 410098"/>
                      <a:gd name="connsiteX30" fmla="*/ 3719 w 776638"/>
                      <a:gd name="connsiteY30" fmla="*/ 395225 h 410098"/>
                      <a:gd name="connsiteX31" fmla="*/ 11156 w 776638"/>
                      <a:gd name="connsiteY31" fmla="*/ 395225 h 410098"/>
                      <a:gd name="connsiteX32" fmla="*/ 12749 w 776638"/>
                      <a:gd name="connsiteY32" fmla="*/ 395225 h 410098"/>
                      <a:gd name="connsiteX33" fmla="*/ 106775 w 776638"/>
                      <a:gd name="connsiteY33" fmla="*/ 397350 h 410098"/>
                      <a:gd name="connsiteX34" fmla="*/ 166271 w 776638"/>
                      <a:gd name="connsiteY34" fmla="*/ 398412 h 410098"/>
                      <a:gd name="connsiteX35" fmla="*/ 231610 w 776638"/>
                      <a:gd name="connsiteY35" fmla="*/ 400006 h 410098"/>
                      <a:gd name="connsiteX36" fmla="*/ 311293 w 776638"/>
                      <a:gd name="connsiteY36" fmla="*/ 401599 h 410098"/>
                      <a:gd name="connsiteX37" fmla="*/ 370789 w 776638"/>
                      <a:gd name="connsiteY37" fmla="*/ 402662 h 410098"/>
                      <a:gd name="connsiteX38" fmla="*/ 534404 w 776638"/>
                      <a:gd name="connsiteY38" fmla="*/ 405318 h 410098"/>
                      <a:gd name="connsiteX39" fmla="*/ 603462 w 776638"/>
                      <a:gd name="connsiteY39" fmla="*/ 405849 h 410098"/>
                      <a:gd name="connsiteX40" fmla="*/ 606118 w 776638"/>
                      <a:gd name="connsiteY40" fmla="*/ 405849 h 410098"/>
                      <a:gd name="connsiteX41" fmla="*/ 613024 w 776638"/>
                      <a:gd name="connsiteY41" fmla="*/ 405849 h 410098"/>
                      <a:gd name="connsiteX42" fmla="*/ 676769 w 776638"/>
                      <a:gd name="connsiteY42" fmla="*/ 407974 h 410098"/>
                      <a:gd name="connsiteX43" fmla="*/ 706517 w 776638"/>
                      <a:gd name="connsiteY43" fmla="*/ 407974 h 410098"/>
                      <a:gd name="connsiteX44" fmla="*/ 772919 w 776638"/>
                      <a:gd name="connsiteY44" fmla="*/ 410099 h 410098"/>
                      <a:gd name="connsiteX45" fmla="*/ 776107 w 776638"/>
                      <a:gd name="connsiteY45" fmla="*/ 410099 h 410098"/>
                      <a:gd name="connsiteX46" fmla="*/ 776638 w 776638"/>
                      <a:gd name="connsiteY46" fmla="*/ 405849 h 410098"/>
                      <a:gd name="connsiteX47" fmla="*/ 776638 w 776638"/>
                      <a:gd name="connsiteY47" fmla="*/ 214080 h 410098"/>
                      <a:gd name="connsiteX48" fmla="*/ 776638 w 776638"/>
                      <a:gd name="connsiteY48" fmla="*/ 139179 h 410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776638" h="410098">
                        <a:moveTo>
                          <a:pt x="776638" y="139179"/>
                        </a:moveTo>
                        <a:lnTo>
                          <a:pt x="776638" y="137585"/>
                        </a:lnTo>
                        <a:cubicBezTo>
                          <a:pt x="776638" y="134398"/>
                          <a:pt x="776638" y="134398"/>
                          <a:pt x="775044" y="133867"/>
                        </a:cubicBezTo>
                        <a:cubicBezTo>
                          <a:pt x="760702" y="128554"/>
                          <a:pt x="750609" y="117930"/>
                          <a:pt x="744234" y="101462"/>
                        </a:cubicBezTo>
                        <a:cubicBezTo>
                          <a:pt x="742640" y="97744"/>
                          <a:pt x="739984" y="95619"/>
                          <a:pt x="734672" y="92963"/>
                        </a:cubicBezTo>
                        <a:cubicBezTo>
                          <a:pt x="724579" y="87651"/>
                          <a:pt x="721923" y="79151"/>
                          <a:pt x="726704" y="69589"/>
                        </a:cubicBezTo>
                        <a:cubicBezTo>
                          <a:pt x="727766" y="67996"/>
                          <a:pt x="728298" y="65871"/>
                          <a:pt x="728829" y="64277"/>
                        </a:cubicBezTo>
                        <a:cubicBezTo>
                          <a:pt x="729891" y="61090"/>
                          <a:pt x="730954" y="57903"/>
                          <a:pt x="733078" y="54715"/>
                        </a:cubicBezTo>
                        <a:cubicBezTo>
                          <a:pt x="735203" y="51528"/>
                          <a:pt x="736266" y="48872"/>
                          <a:pt x="735734" y="46747"/>
                        </a:cubicBezTo>
                        <a:cubicBezTo>
                          <a:pt x="735203" y="44622"/>
                          <a:pt x="733078" y="41966"/>
                          <a:pt x="728829" y="39310"/>
                        </a:cubicBezTo>
                        <a:cubicBezTo>
                          <a:pt x="722985" y="35592"/>
                          <a:pt x="717673" y="31342"/>
                          <a:pt x="712361" y="27623"/>
                        </a:cubicBezTo>
                        <a:lnTo>
                          <a:pt x="708642" y="24436"/>
                        </a:lnTo>
                        <a:cubicBezTo>
                          <a:pt x="704924" y="21780"/>
                          <a:pt x="701737" y="20186"/>
                          <a:pt x="697487" y="20186"/>
                        </a:cubicBezTo>
                        <a:cubicBezTo>
                          <a:pt x="677301" y="19655"/>
                          <a:pt x="657114" y="19124"/>
                          <a:pt x="636928" y="18061"/>
                        </a:cubicBezTo>
                        <a:cubicBezTo>
                          <a:pt x="605055" y="16999"/>
                          <a:pt x="571589" y="15936"/>
                          <a:pt x="539184" y="15405"/>
                        </a:cubicBezTo>
                        <a:cubicBezTo>
                          <a:pt x="501468" y="14874"/>
                          <a:pt x="463221" y="13280"/>
                          <a:pt x="426035" y="12218"/>
                        </a:cubicBezTo>
                        <a:cubicBezTo>
                          <a:pt x="409036" y="11687"/>
                          <a:pt x="392038" y="11156"/>
                          <a:pt x="375039" y="10624"/>
                        </a:cubicBezTo>
                        <a:cubicBezTo>
                          <a:pt x="355384" y="10093"/>
                          <a:pt x="336260" y="9562"/>
                          <a:pt x="316605" y="9031"/>
                        </a:cubicBezTo>
                        <a:cubicBezTo>
                          <a:pt x="276232" y="7968"/>
                          <a:pt x="234798" y="6906"/>
                          <a:pt x="194425" y="5312"/>
                        </a:cubicBezTo>
                        <a:cubicBezTo>
                          <a:pt x="161490" y="4250"/>
                          <a:pt x="128554" y="3719"/>
                          <a:pt x="96150" y="2656"/>
                        </a:cubicBezTo>
                        <a:cubicBezTo>
                          <a:pt x="80745" y="2125"/>
                          <a:pt x="65340" y="2125"/>
                          <a:pt x="49934" y="1594"/>
                        </a:cubicBezTo>
                        <a:cubicBezTo>
                          <a:pt x="46747" y="1594"/>
                          <a:pt x="43029" y="1594"/>
                          <a:pt x="38779" y="1062"/>
                        </a:cubicBezTo>
                        <a:cubicBezTo>
                          <a:pt x="32935" y="531"/>
                          <a:pt x="29217" y="0"/>
                          <a:pt x="27092" y="0"/>
                        </a:cubicBezTo>
                        <a:cubicBezTo>
                          <a:pt x="24967" y="0"/>
                          <a:pt x="24436" y="531"/>
                          <a:pt x="24436" y="531"/>
                        </a:cubicBezTo>
                        <a:cubicBezTo>
                          <a:pt x="23374" y="1594"/>
                          <a:pt x="22843" y="8499"/>
                          <a:pt x="22843" y="15405"/>
                        </a:cubicBezTo>
                        <a:cubicBezTo>
                          <a:pt x="19655" y="70121"/>
                          <a:pt x="16999" y="116336"/>
                          <a:pt x="14343" y="159896"/>
                        </a:cubicBezTo>
                        <a:cubicBezTo>
                          <a:pt x="11156" y="211955"/>
                          <a:pt x="7437" y="263483"/>
                          <a:pt x="4250" y="314480"/>
                        </a:cubicBezTo>
                        <a:lnTo>
                          <a:pt x="0" y="380882"/>
                        </a:lnTo>
                        <a:cubicBezTo>
                          <a:pt x="0" y="383007"/>
                          <a:pt x="0" y="385132"/>
                          <a:pt x="0" y="386725"/>
                        </a:cubicBezTo>
                        <a:cubicBezTo>
                          <a:pt x="0" y="389913"/>
                          <a:pt x="0" y="393631"/>
                          <a:pt x="0" y="395225"/>
                        </a:cubicBezTo>
                        <a:cubicBezTo>
                          <a:pt x="531" y="395225"/>
                          <a:pt x="1594" y="395225"/>
                          <a:pt x="3719" y="395225"/>
                        </a:cubicBezTo>
                        <a:lnTo>
                          <a:pt x="11156" y="395225"/>
                        </a:lnTo>
                        <a:lnTo>
                          <a:pt x="12749" y="395225"/>
                        </a:lnTo>
                        <a:cubicBezTo>
                          <a:pt x="50466" y="395225"/>
                          <a:pt x="79151" y="396287"/>
                          <a:pt x="106775" y="397350"/>
                        </a:cubicBezTo>
                        <a:cubicBezTo>
                          <a:pt x="126430" y="398412"/>
                          <a:pt x="146616" y="398412"/>
                          <a:pt x="166271" y="398412"/>
                        </a:cubicBezTo>
                        <a:cubicBezTo>
                          <a:pt x="187520" y="398412"/>
                          <a:pt x="209830" y="398412"/>
                          <a:pt x="231610" y="400006"/>
                        </a:cubicBezTo>
                        <a:cubicBezTo>
                          <a:pt x="258171" y="401599"/>
                          <a:pt x="285263" y="401599"/>
                          <a:pt x="311293" y="401599"/>
                        </a:cubicBezTo>
                        <a:cubicBezTo>
                          <a:pt x="330948" y="401599"/>
                          <a:pt x="351134" y="401599"/>
                          <a:pt x="370789" y="402662"/>
                        </a:cubicBezTo>
                        <a:cubicBezTo>
                          <a:pt x="425504" y="404256"/>
                          <a:pt x="480751" y="404787"/>
                          <a:pt x="534404" y="405318"/>
                        </a:cubicBezTo>
                        <a:cubicBezTo>
                          <a:pt x="557246" y="405318"/>
                          <a:pt x="580620" y="405849"/>
                          <a:pt x="603462" y="405849"/>
                        </a:cubicBezTo>
                        <a:lnTo>
                          <a:pt x="606118" y="405849"/>
                        </a:lnTo>
                        <a:cubicBezTo>
                          <a:pt x="608242" y="405849"/>
                          <a:pt x="610899" y="405849"/>
                          <a:pt x="613024" y="405849"/>
                        </a:cubicBezTo>
                        <a:cubicBezTo>
                          <a:pt x="634803" y="407974"/>
                          <a:pt x="656583" y="407974"/>
                          <a:pt x="676769" y="407974"/>
                        </a:cubicBezTo>
                        <a:lnTo>
                          <a:pt x="706517" y="407974"/>
                        </a:lnTo>
                        <a:cubicBezTo>
                          <a:pt x="727766" y="407974"/>
                          <a:pt x="750609" y="408505"/>
                          <a:pt x="772919" y="410099"/>
                        </a:cubicBezTo>
                        <a:cubicBezTo>
                          <a:pt x="775044" y="410099"/>
                          <a:pt x="776107" y="410099"/>
                          <a:pt x="776107" y="410099"/>
                        </a:cubicBezTo>
                        <a:cubicBezTo>
                          <a:pt x="776107" y="410099"/>
                          <a:pt x="776638" y="409036"/>
                          <a:pt x="776638" y="405849"/>
                        </a:cubicBezTo>
                        <a:cubicBezTo>
                          <a:pt x="776638" y="342103"/>
                          <a:pt x="776638" y="277826"/>
                          <a:pt x="776638" y="214080"/>
                        </a:cubicBezTo>
                        <a:lnTo>
                          <a:pt x="776638" y="13917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578675B2-6E11-B6C0-6336-F01DCD03B31D}"/>
                      </a:ext>
                    </a:extLst>
                  </p:cNvPr>
                  <p:cNvSpPr/>
                  <p:nvPr/>
                </p:nvSpPr>
                <p:spPr>
                  <a:xfrm>
                    <a:off x="2363647" y="7723640"/>
                    <a:ext cx="302165" cy="101983"/>
                  </a:xfrm>
                  <a:custGeom>
                    <a:avLst/>
                    <a:gdLst>
                      <a:gd name="connsiteX0" fmla="*/ 661364 w 848352"/>
                      <a:gd name="connsiteY0" fmla="*/ 23373 h 286325"/>
                      <a:gd name="connsiteX1" fmla="*/ 599212 w 848352"/>
                      <a:gd name="connsiteY1" fmla="*/ 30810 h 286325"/>
                      <a:gd name="connsiteX2" fmla="*/ 572651 w 848352"/>
                      <a:gd name="connsiteY2" fmla="*/ 32404 h 286325"/>
                      <a:gd name="connsiteX3" fmla="*/ 535997 w 848352"/>
                      <a:gd name="connsiteY3" fmla="*/ 35592 h 286325"/>
                      <a:gd name="connsiteX4" fmla="*/ 417536 w 848352"/>
                      <a:gd name="connsiteY4" fmla="*/ 45685 h 286325"/>
                      <a:gd name="connsiteX5" fmla="*/ 351665 w 848352"/>
                      <a:gd name="connsiteY5" fmla="*/ 52590 h 286325"/>
                      <a:gd name="connsiteX6" fmla="*/ 230017 w 848352"/>
                      <a:gd name="connsiteY6" fmla="*/ 61621 h 286325"/>
                      <a:gd name="connsiteX7" fmla="*/ 216736 w 848352"/>
                      <a:gd name="connsiteY7" fmla="*/ 61621 h 286325"/>
                      <a:gd name="connsiteX8" fmla="*/ 216205 w 848352"/>
                      <a:gd name="connsiteY8" fmla="*/ 73308 h 286325"/>
                      <a:gd name="connsiteX9" fmla="*/ 197081 w 848352"/>
                      <a:gd name="connsiteY9" fmla="*/ 81807 h 286325"/>
                      <a:gd name="connsiteX10" fmla="*/ 175301 w 848352"/>
                      <a:gd name="connsiteY10" fmla="*/ 83401 h 286325"/>
                      <a:gd name="connsiteX11" fmla="*/ 156709 w 848352"/>
                      <a:gd name="connsiteY11" fmla="*/ 84995 h 286325"/>
                      <a:gd name="connsiteX12" fmla="*/ 116336 w 848352"/>
                      <a:gd name="connsiteY12" fmla="*/ 89244 h 286325"/>
                      <a:gd name="connsiteX13" fmla="*/ 62152 w 848352"/>
                      <a:gd name="connsiteY13" fmla="*/ 94556 h 286325"/>
                      <a:gd name="connsiteX14" fmla="*/ 53122 w 848352"/>
                      <a:gd name="connsiteY14" fmla="*/ 101462 h 286325"/>
                      <a:gd name="connsiteX15" fmla="*/ 39841 w 848352"/>
                      <a:gd name="connsiteY15" fmla="*/ 154053 h 286325"/>
                      <a:gd name="connsiteX16" fmla="*/ 37717 w 848352"/>
                      <a:gd name="connsiteY16" fmla="*/ 165208 h 286325"/>
                      <a:gd name="connsiteX17" fmla="*/ 37717 w 848352"/>
                      <a:gd name="connsiteY17" fmla="*/ 166271 h 286325"/>
                      <a:gd name="connsiteX18" fmla="*/ 26030 w 848352"/>
                      <a:gd name="connsiteY18" fmla="*/ 191769 h 286325"/>
                      <a:gd name="connsiteX19" fmla="*/ 13812 w 848352"/>
                      <a:gd name="connsiteY19" fmla="*/ 216205 h 286325"/>
                      <a:gd name="connsiteX20" fmla="*/ 8500 w 848352"/>
                      <a:gd name="connsiteY20" fmla="*/ 231610 h 286325"/>
                      <a:gd name="connsiteX21" fmla="*/ 1062 w 848352"/>
                      <a:gd name="connsiteY21" fmla="*/ 261889 h 286325"/>
                      <a:gd name="connsiteX22" fmla="*/ 1062 w 848352"/>
                      <a:gd name="connsiteY22" fmla="*/ 266139 h 286325"/>
                      <a:gd name="connsiteX23" fmla="*/ 531 w 848352"/>
                      <a:gd name="connsiteY23" fmla="*/ 284201 h 286325"/>
                      <a:gd name="connsiteX24" fmla="*/ 0 w 848352"/>
                      <a:gd name="connsiteY24" fmla="*/ 286325 h 286325"/>
                      <a:gd name="connsiteX25" fmla="*/ 3187 w 848352"/>
                      <a:gd name="connsiteY25" fmla="*/ 286325 h 286325"/>
                      <a:gd name="connsiteX26" fmla="*/ 23905 w 848352"/>
                      <a:gd name="connsiteY26" fmla="*/ 284732 h 286325"/>
                      <a:gd name="connsiteX27" fmla="*/ 112087 w 848352"/>
                      <a:gd name="connsiteY27" fmla="*/ 278888 h 286325"/>
                      <a:gd name="connsiteX28" fmla="*/ 311293 w 848352"/>
                      <a:gd name="connsiteY28" fmla="*/ 263483 h 286325"/>
                      <a:gd name="connsiteX29" fmla="*/ 376101 w 848352"/>
                      <a:gd name="connsiteY29" fmla="*/ 257640 h 286325"/>
                      <a:gd name="connsiteX30" fmla="*/ 575838 w 848352"/>
                      <a:gd name="connsiteY30" fmla="*/ 234798 h 286325"/>
                      <a:gd name="connsiteX31" fmla="*/ 579557 w 848352"/>
                      <a:gd name="connsiteY31" fmla="*/ 234266 h 286325"/>
                      <a:gd name="connsiteX32" fmla="*/ 590712 w 848352"/>
                      <a:gd name="connsiteY32" fmla="*/ 231610 h 286325"/>
                      <a:gd name="connsiteX33" fmla="*/ 591775 w 848352"/>
                      <a:gd name="connsiteY33" fmla="*/ 225767 h 286325"/>
                      <a:gd name="connsiteX34" fmla="*/ 593368 w 848352"/>
                      <a:gd name="connsiteY34" fmla="*/ 216736 h 286325"/>
                      <a:gd name="connsiteX35" fmla="*/ 608242 w 848352"/>
                      <a:gd name="connsiteY35" fmla="*/ 199206 h 286325"/>
                      <a:gd name="connsiteX36" fmla="*/ 617804 w 848352"/>
                      <a:gd name="connsiteY36" fmla="*/ 186457 h 286325"/>
                      <a:gd name="connsiteX37" fmla="*/ 638522 w 848352"/>
                      <a:gd name="connsiteY37" fmla="*/ 155115 h 286325"/>
                      <a:gd name="connsiteX38" fmla="*/ 658708 w 848352"/>
                      <a:gd name="connsiteY38" fmla="*/ 148741 h 286325"/>
                      <a:gd name="connsiteX39" fmla="*/ 687394 w 848352"/>
                      <a:gd name="connsiteY39" fmla="*/ 135991 h 286325"/>
                      <a:gd name="connsiteX40" fmla="*/ 706517 w 848352"/>
                      <a:gd name="connsiteY40" fmla="*/ 122711 h 286325"/>
                      <a:gd name="connsiteX41" fmla="*/ 732016 w 848352"/>
                      <a:gd name="connsiteY41" fmla="*/ 97212 h 286325"/>
                      <a:gd name="connsiteX42" fmla="*/ 738922 w 848352"/>
                      <a:gd name="connsiteY42" fmla="*/ 91369 h 286325"/>
                      <a:gd name="connsiteX43" fmla="*/ 741047 w 848352"/>
                      <a:gd name="connsiteY43" fmla="*/ 90838 h 286325"/>
                      <a:gd name="connsiteX44" fmla="*/ 770795 w 848352"/>
                      <a:gd name="connsiteY44" fmla="*/ 74370 h 286325"/>
                      <a:gd name="connsiteX45" fmla="*/ 775044 w 848352"/>
                      <a:gd name="connsiteY45" fmla="*/ 74370 h 286325"/>
                      <a:gd name="connsiteX46" fmla="*/ 777701 w 848352"/>
                      <a:gd name="connsiteY46" fmla="*/ 71714 h 286325"/>
                      <a:gd name="connsiteX47" fmla="*/ 781950 w 848352"/>
                      <a:gd name="connsiteY47" fmla="*/ 68527 h 286325"/>
                      <a:gd name="connsiteX48" fmla="*/ 817010 w 848352"/>
                      <a:gd name="connsiteY48" fmla="*/ 54184 h 286325"/>
                      <a:gd name="connsiteX49" fmla="*/ 821260 w 848352"/>
                      <a:gd name="connsiteY49" fmla="*/ 50466 h 286325"/>
                      <a:gd name="connsiteX50" fmla="*/ 822323 w 848352"/>
                      <a:gd name="connsiteY50" fmla="*/ 48872 h 286325"/>
                      <a:gd name="connsiteX51" fmla="*/ 825510 w 848352"/>
                      <a:gd name="connsiteY51" fmla="*/ 41435 h 286325"/>
                      <a:gd name="connsiteX52" fmla="*/ 839321 w 848352"/>
                      <a:gd name="connsiteY52" fmla="*/ 23905 h 286325"/>
                      <a:gd name="connsiteX53" fmla="*/ 848352 w 848352"/>
                      <a:gd name="connsiteY53" fmla="*/ 7968 h 286325"/>
                      <a:gd name="connsiteX54" fmla="*/ 848352 w 848352"/>
                      <a:gd name="connsiteY54" fmla="*/ 2125 h 286325"/>
                      <a:gd name="connsiteX55" fmla="*/ 848352 w 848352"/>
                      <a:gd name="connsiteY55" fmla="*/ 0 h 286325"/>
                      <a:gd name="connsiteX56" fmla="*/ 847290 w 848352"/>
                      <a:gd name="connsiteY56" fmla="*/ 0 h 286325"/>
                      <a:gd name="connsiteX57" fmla="*/ 845696 w 848352"/>
                      <a:gd name="connsiteY57" fmla="*/ 0 h 286325"/>
                      <a:gd name="connsiteX58" fmla="*/ 829760 w 848352"/>
                      <a:gd name="connsiteY58" fmla="*/ 1594 h 286325"/>
                      <a:gd name="connsiteX59" fmla="*/ 804792 w 848352"/>
                      <a:gd name="connsiteY59" fmla="*/ 4250 h 286325"/>
                      <a:gd name="connsiteX60" fmla="*/ 754327 w 848352"/>
                      <a:gd name="connsiteY60" fmla="*/ 10093 h 286325"/>
                      <a:gd name="connsiteX61" fmla="*/ 661364 w 848352"/>
                      <a:gd name="connsiteY61" fmla="*/ 23373 h 286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848352" h="286325">
                        <a:moveTo>
                          <a:pt x="661364" y="23373"/>
                        </a:moveTo>
                        <a:cubicBezTo>
                          <a:pt x="641178" y="28686"/>
                          <a:pt x="619929" y="29748"/>
                          <a:pt x="599212" y="30810"/>
                        </a:cubicBezTo>
                        <a:cubicBezTo>
                          <a:pt x="590712" y="31342"/>
                          <a:pt x="581682" y="31873"/>
                          <a:pt x="572651" y="32404"/>
                        </a:cubicBezTo>
                        <a:lnTo>
                          <a:pt x="535997" y="35592"/>
                        </a:lnTo>
                        <a:cubicBezTo>
                          <a:pt x="497218" y="39310"/>
                          <a:pt x="456846" y="42497"/>
                          <a:pt x="417536" y="45685"/>
                        </a:cubicBezTo>
                        <a:cubicBezTo>
                          <a:pt x="395756" y="47278"/>
                          <a:pt x="373445" y="49934"/>
                          <a:pt x="351665" y="52590"/>
                        </a:cubicBezTo>
                        <a:cubicBezTo>
                          <a:pt x="311824" y="56840"/>
                          <a:pt x="270920" y="61621"/>
                          <a:pt x="230017" y="61621"/>
                        </a:cubicBezTo>
                        <a:cubicBezTo>
                          <a:pt x="225767" y="61621"/>
                          <a:pt x="220986" y="61621"/>
                          <a:pt x="216736" y="61621"/>
                        </a:cubicBezTo>
                        <a:cubicBezTo>
                          <a:pt x="217799" y="65871"/>
                          <a:pt x="217799" y="69589"/>
                          <a:pt x="216205" y="73308"/>
                        </a:cubicBezTo>
                        <a:cubicBezTo>
                          <a:pt x="213018" y="79151"/>
                          <a:pt x="205050" y="80745"/>
                          <a:pt x="197081" y="81807"/>
                        </a:cubicBezTo>
                        <a:cubicBezTo>
                          <a:pt x="189644" y="82339"/>
                          <a:pt x="182738" y="82870"/>
                          <a:pt x="175301" y="83401"/>
                        </a:cubicBezTo>
                        <a:cubicBezTo>
                          <a:pt x="168927" y="83932"/>
                          <a:pt x="163083" y="84463"/>
                          <a:pt x="156709" y="84995"/>
                        </a:cubicBezTo>
                        <a:cubicBezTo>
                          <a:pt x="143428" y="86057"/>
                          <a:pt x="129617" y="87651"/>
                          <a:pt x="116336" y="89244"/>
                        </a:cubicBezTo>
                        <a:cubicBezTo>
                          <a:pt x="98275" y="90838"/>
                          <a:pt x="80214" y="92963"/>
                          <a:pt x="62152" y="94556"/>
                        </a:cubicBezTo>
                        <a:cubicBezTo>
                          <a:pt x="57371" y="95088"/>
                          <a:pt x="55247" y="96681"/>
                          <a:pt x="53122" y="101462"/>
                        </a:cubicBezTo>
                        <a:cubicBezTo>
                          <a:pt x="45153" y="117930"/>
                          <a:pt x="42497" y="135460"/>
                          <a:pt x="39841" y="154053"/>
                        </a:cubicBezTo>
                        <a:cubicBezTo>
                          <a:pt x="39310" y="157771"/>
                          <a:pt x="38779" y="161490"/>
                          <a:pt x="37717" y="165208"/>
                        </a:cubicBezTo>
                        <a:lnTo>
                          <a:pt x="37717" y="166271"/>
                        </a:lnTo>
                        <a:cubicBezTo>
                          <a:pt x="36123" y="175301"/>
                          <a:pt x="34529" y="184863"/>
                          <a:pt x="26030" y="191769"/>
                        </a:cubicBezTo>
                        <a:cubicBezTo>
                          <a:pt x="19124" y="197612"/>
                          <a:pt x="15405" y="205049"/>
                          <a:pt x="13812" y="216205"/>
                        </a:cubicBezTo>
                        <a:cubicBezTo>
                          <a:pt x="13280" y="223111"/>
                          <a:pt x="11156" y="227892"/>
                          <a:pt x="8500" y="231610"/>
                        </a:cubicBezTo>
                        <a:cubicBezTo>
                          <a:pt x="1062" y="240110"/>
                          <a:pt x="531" y="249672"/>
                          <a:pt x="1062" y="261889"/>
                        </a:cubicBezTo>
                        <a:cubicBezTo>
                          <a:pt x="1062" y="262952"/>
                          <a:pt x="1062" y="264546"/>
                          <a:pt x="1062" y="266139"/>
                        </a:cubicBezTo>
                        <a:cubicBezTo>
                          <a:pt x="1594" y="271983"/>
                          <a:pt x="1594" y="278357"/>
                          <a:pt x="531" y="284201"/>
                        </a:cubicBezTo>
                        <a:cubicBezTo>
                          <a:pt x="531" y="285263"/>
                          <a:pt x="0" y="285794"/>
                          <a:pt x="0" y="286325"/>
                        </a:cubicBezTo>
                        <a:cubicBezTo>
                          <a:pt x="531" y="286325"/>
                          <a:pt x="2125" y="286325"/>
                          <a:pt x="3187" y="286325"/>
                        </a:cubicBezTo>
                        <a:lnTo>
                          <a:pt x="23905" y="284732"/>
                        </a:lnTo>
                        <a:cubicBezTo>
                          <a:pt x="53122" y="282607"/>
                          <a:pt x="82870" y="280482"/>
                          <a:pt x="112087" y="278888"/>
                        </a:cubicBezTo>
                        <a:cubicBezTo>
                          <a:pt x="174770" y="275701"/>
                          <a:pt x="240110" y="270389"/>
                          <a:pt x="311293" y="263483"/>
                        </a:cubicBezTo>
                        <a:cubicBezTo>
                          <a:pt x="333073" y="261358"/>
                          <a:pt x="354321" y="259233"/>
                          <a:pt x="376101" y="257640"/>
                        </a:cubicBezTo>
                        <a:cubicBezTo>
                          <a:pt x="441441" y="251796"/>
                          <a:pt x="509436" y="245422"/>
                          <a:pt x="575838" y="234798"/>
                        </a:cubicBezTo>
                        <a:lnTo>
                          <a:pt x="579557" y="234266"/>
                        </a:lnTo>
                        <a:cubicBezTo>
                          <a:pt x="584869" y="233204"/>
                          <a:pt x="590181" y="232673"/>
                          <a:pt x="590712" y="231610"/>
                        </a:cubicBezTo>
                        <a:cubicBezTo>
                          <a:pt x="591243" y="231079"/>
                          <a:pt x="591775" y="227892"/>
                          <a:pt x="591775" y="225767"/>
                        </a:cubicBezTo>
                        <a:cubicBezTo>
                          <a:pt x="592306" y="223642"/>
                          <a:pt x="592306" y="220455"/>
                          <a:pt x="593368" y="216736"/>
                        </a:cubicBezTo>
                        <a:cubicBezTo>
                          <a:pt x="594431" y="209830"/>
                          <a:pt x="596025" y="202393"/>
                          <a:pt x="608242" y="199206"/>
                        </a:cubicBezTo>
                        <a:cubicBezTo>
                          <a:pt x="614617" y="197612"/>
                          <a:pt x="617804" y="193894"/>
                          <a:pt x="617804" y="186457"/>
                        </a:cubicBezTo>
                        <a:cubicBezTo>
                          <a:pt x="617804" y="173176"/>
                          <a:pt x="625773" y="160958"/>
                          <a:pt x="638522" y="155115"/>
                        </a:cubicBezTo>
                        <a:cubicBezTo>
                          <a:pt x="644897" y="151928"/>
                          <a:pt x="651802" y="150334"/>
                          <a:pt x="658708" y="148741"/>
                        </a:cubicBezTo>
                        <a:cubicBezTo>
                          <a:pt x="669332" y="146084"/>
                          <a:pt x="679426" y="143428"/>
                          <a:pt x="687394" y="135991"/>
                        </a:cubicBezTo>
                        <a:cubicBezTo>
                          <a:pt x="693237" y="130679"/>
                          <a:pt x="699612" y="126429"/>
                          <a:pt x="706517" y="122711"/>
                        </a:cubicBezTo>
                        <a:cubicBezTo>
                          <a:pt x="718204" y="115805"/>
                          <a:pt x="728298" y="110493"/>
                          <a:pt x="732016" y="97212"/>
                        </a:cubicBezTo>
                        <a:cubicBezTo>
                          <a:pt x="733078" y="93494"/>
                          <a:pt x="736797" y="92432"/>
                          <a:pt x="738922" y="91369"/>
                        </a:cubicBezTo>
                        <a:cubicBezTo>
                          <a:pt x="739453" y="91369"/>
                          <a:pt x="740515" y="90838"/>
                          <a:pt x="741047" y="90838"/>
                        </a:cubicBezTo>
                        <a:cubicBezTo>
                          <a:pt x="747421" y="83932"/>
                          <a:pt x="756983" y="74370"/>
                          <a:pt x="770795" y="74370"/>
                        </a:cubicBezTo>
                        <a:cubicBezTo>
                          <a:pt x="771857" y="74370"/>
                          <a:pt x="773451" y="74370"/>
                          <a:pt x="775044" y="74370"/>
                        </a:cubicBezTo>
                        <a:cubicBezTo>
                          <a:pt x="775576" y="73308"/>
                          <a:pt x="776107" y="72245"/>
                          <a:pt x="777701" y="71714"/>
                        </a:cubicBezTo>
                        <a:cubicBezTo>
                          <a:pt x="779294" y="70652"/>
                          <a:pt x="780888" y="69589"/>
                          <a:pt x="781950" y="68527"/>
                        </a:cubicBezTo>
                        <a:cubicBezTo>
                          <a:pt x="791512" y="61621"/>
                          <a:pt x="802136" y="53653"/>
                          <a:pt x="817010" y="54184"/>
                        </a:cubicBezTo>
                        <a:cubicBezTo>
                          <a:pt x="818604" y="54184"/>
                          <a:pt x="819135" y="54184"/>
                          <a:pt x="821260" y="50466"/>
                        </a:cubicBezTo>
                        <a:lnTo>
                          <a:pt x="822323" y="48872"/>
                        </a:lnTo>
                        <a:cubicBezTo>
                          <a:pt x="823385" y="46747"/>
                          <a:pt x="824448" y="44091"/>
                          <a:pt x="825510" y="41435"/>
                        </a:cubicBezTo>
                        <a:cubicBezTo>
                          <a:pt x="828166" y="34529"/>
                          <a:pt x="830822" y="26561"/>
                          <a:pt x="839321" y="23905"/>
                        </a:cubicBezTo>
                        <a:cubicBezTo>
                          <a:pt x="848352" y="21249"/>
                          <a:pt x="848352" y="16468"/>
                          <a:pt x="848352" y="7968"/>
                        </a:cubicBezTo>
                        <a:cubicBezTo>
                          <a:pt x="848352" y="5843"/>
                          <a:pt x="848352" y="4250"/>
                          <a:pt x="848352" y="2125"/>
                        </a:cubicBezTo>
                        <a:cubicBezTo>
                          <a:pt x="848352" y="1062"/>
                          <a:pt x="848352" y="0"/>
                          <a:pt x="848352" y="0"/>
                        </a:cubicBezTo>
                        <a:cubicBezTo>
                          <a:pt x="848352" y="0"/>
                          <a:pt x="847821" y="0"/>
                          <a:pt x="847290" y="0"/>
                        </a:cubicBezTo>
                        <a:cubicBezTo>
                          <a:pt x="846759" y="0"/>
                          <a:pt x="846227" y="0"/>
                          <a:pt x="845696" y="0"/>
                        </a:cubicBezTo>
                        <a:cubicBezTo>
                          <a:pt x="840384" y="531"/>
                          <a:pt x="835072" y="1062"/>
                          <a:pt x="829760" y="1594"/>
                        </a:cubicBezTo>
                        <a:cubicBezTo>
                          <a:pt x="821260" y="2125"/>
                          <a:pt x="812761" y="3187"/>
                          <a:pt x="804792" y="4250"/>
                        </a:cubicBezTo>
                        <a:cubicBezTo>
                          <a:pt x="787793" y="6906"/>
                          <a:pt x="770795" y="8499"/>
                          <a:pt x="754327" y="10093"/>
                        </a:cubicBezTo>
                        <a:cubicBezTo>
                          <a:pt x="722985" y="12218"/>
                          <a:pt x="691643" y="15405"/>
                          <a:pt x="661364" y="2337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19A3973C-35FA-71AE-044D-7E22A6A01C36}"/>
                      </a:ext>
                    </a:extLst>
                  </p:cNvPr>
                  <p:cNvSpPr/>
                  <p:nvPr/>
                </p:nvSpPr>
                <p:spPr>
                  <a:xfrm>
                    <a:off x="2394583" y="7615742"/>
                    <a:ext cx="261958" cy="134766"/>
                  </a:xfrm>
                  <a:custGeom>
                    <a:avLst/>
                    <a:gdLst>
                      <a:gd name="connsiteX0" fmla="*/ 105978 w 735468"/>
                      <a:gd name="connsiteY0" fmla="*/ 228563 h 378365"/>
                      <a:gd name="connsiteX1" fmla="*/ 111821 w 735468"/>
                      <a:gd name="connsiteY1" fmla="*/ 246093 h 378365"/>
                      <a:gd name="connsiteX2" fmla="*/ 95885 w 735468"/>
                      <a:gd name="connsiteY2" fmla="*/ 254592 h 378365"/>
                      <a:gd name="connsiteX3" fmla="*/ 93760 w 735468"/>
                      <a:gd name="connsiteY3" fmla="*/ 255123 h 378365"/>
                      <a:gd name="connsiteX4" fmla="*/ 91635 w 735468"/>
                      <a:gd name="connsiteY4" fmla="*/ 255655 h 378365"/>
                      <a:gd name="connsiteX5" fmla="*/ 82073 w 735468"/>
                      <a:gd name="connsiteY5" fmla="*/ 257780 h 378365"/>
                      <a:gd name="connsiteX6" fmla="*/ 70386 w 735468"/>
                      <a:gd name="connsiteY6" fmla="*/ 261498 h 378365"/>
                      <a:gd name="connsiteX7" fmla="*/ 73573 w 735468"/>
                      <a:gd name="connsiteY7" fmla="*/ 278497 h 378365"/>
                      <a:gd name="connsiteX8" fmla="*/ 75698 w 735468"/>
                      <a:gd name="connsiteY8" fmla="*/ 284872 h 378365"/>
                      <a:gd name="connsiteX9" fmla="*/ 67730 w 735468"/>
                      <a:gd name="connsiteY9" fmla="*/ 307183 h 378365"/>
                      <a:gd name="connsiteX10" fmla="*/ 65605 w 735468"/>
                      <a:gd name="connsiteY10" fmla="*/ 308245 h 378365"/>
                      <a:gd name="connsiteX11" fmla="*/ 52856 w 735468"/>
                      <a:gd name="connsiteY11" fmla="*/ 313026 h 378365"/>
                      <a:gd name="connsiteX12" fmla="*/ 41169 w 735468"/>
                      <a:gd name="connsiteY12" fmla="*/ 308245 h 378365"/>
                      <a:gd name="connsiteX13" fmla="*/ 21514 w 735468"/>
                      <a:gd name="connsiteY13" fmla="*/ 298152 h 378365"/>
                      <a:gd name="connsiteX14" fmla="*/ 18858 w 735468"/>
                      <a:gd name="connsiteY14" fmla="*/ 297621 h 378365"/>
                      <a:gd name="connsiteX15" fmla="*/ 10359 w 735468"/>
                      <a:gd name="connsiteY15" fmla="*/ 296027 h 378365"/>
                      <a:gd name="connsiteX16" fmla="*/ 5578 w 735468"/>
                      <a:gd name="connsiteY16" fmla="*/ 299746 h 378365"/>
                      <a:gd name="connsiteX17" fmla="*/ 3453 w 735468"/>
                      <a:gd name="connsiteY17" fmla="*/ 303995 h 378365"/>
                      <a:gd name="connsiteX18" fmla="*/ 4515 w 735468"/>
                      <a:gd name="connsiteY18" fmla="*/ 319932 h 378365"/>
                      <a:gd name="connsiteX19" fmla="*/ 9828 w 735468"/>
                      <a:gd name="connsiteY19" fmla="*/ 334275 h 378365"/>
                      <a:gd name="connsiteX20" fmla="*/ 7703 w 735468"/>
                      <a:gd name="connsiteY20" fmla="*/ 350742 h 378365"/>
                      <a:gd name="connsiteX21" fmla="*/ 5578 w 735468"/>
                      <a:gd name="connsiteY21" fmla="*/ 369335 h 378365"/>
                      <a:gd name="connsiteX22" fmla="*/ 2390 w 735468"/>
                      <a:gd name="connsiteY22" fmla="*/ 378366 h 378365"/>
                      <a:gd name="connsiteX23" fmla="*/ 8765 w 735468"/>
                      <a:gd name="connsiteY23" fmla="*/ 377834 h 378365"/>
                      <a:gd name="connsiteX24" fmla="*/ 109696 w 735468"/>
                      <a:gd name="connsiteY24" fmla="*/ 367741 h 378365"/>
                      <a:gd name="connsiteX25" fmla="*/ 113415 w 735468"/>
                      <a:gd name="connsiteY25" fmla="*/ 367210 h 378365"/>
                      <a:gd name="connsiteX26" fmla="*/ 110228 w 735468"/>
                      <a:gd name="connsiteY26" fmla="*/ 364023 h 378365"/>
                      <a:gd name="connsiteX27" fmla="*/ 109165 w 735468"/>
                      <a:gd name="connsiteY27" fmla="*/ 363492 h 378365"/>
                      <a:gd name="connsiteX28" fmla="*/ 104915 w 735468"/>
                      <a:gd name="connsiteY28" fmla="*/ 352336 h 378365"/>
                      <a:gd name="connsiteX29" fmla="*/ 113415 w 735468"/>
                      <a:gd name="connsiteY29" fmla="*/ 345961 h 378365"/>
                      <a:gd name="connsiteX30" fmla="*/ 115008 w 735468"/>
                      <a:gd name="connsiteY30" fmla="*/ 345961 h 378365"/>
                      <a:gd name="connsiteX31" fmla="*/ 116071 w 735468"/>
                      <a:gd name="connsiteY31" fmla="*/ 345961 h 378365"/>
                      <a:gd name="connsiteX32" fmla="*/ 122445 w 735468"/>
                      <a:gd name="connsiteY32" fmla="*/ 344899 h 378365"/>
                      <a:gd name="connsiteX33" fmla="*/ 135726 w 735468"/>
                      <a:gd name="connsiteY33" fmla="*/ 348086 h 378365"/>
                      <a:gd name="connsiteX34" fmla="*/ 146881 w 735468"/>
                      <a:gd name="connsiteY34" fmla="*/ 350211 h 378365"/>
                      <a:gd name="connsiteX35" fmla="*/ 239844 w 735468"/>
                      <a:gd name="connsiteY35" fmla="*/ 340649 h 378365"/>
                      <a:gd name="connsiteX36" fmla="*/ 364149 w 735468"/>
                      <a:gd name="connsiteY36" fmla="*/ 329494 h 378365"/>
                      <a:gd name="connsiteX37" fmla="*/ 562292 w 735468"/>
                      <a:gd name="connsiteY37" fmla="*/ 311432 h 378365"/>
                      <a:gd name="connsiteX38" fmla="*/ 567073 w 735468"/>
                      <a:gd name="connsiteY38" fmla="*/ 310901 h 378365"/>
                      <a:gd name="connsiteX39" fmla="*/ 582478 w 735468"/>
                      <a:gd name="connsiteY39" fmla="*/ 307714 h 378365"/>
                      <a:gd name="connsiteX40" fmla="*/ 597352 w 735468"/>
                      <a:gd name="connsiteY40" fmla="*/ 299214 h 378365"/>
                      <a:gd name="connsiteX41" fmla="*/ 637725 w 735468"/>
                      <a:gd name="connsiteY41" fmla="*/ 276372 h 378365"/>
                      <a:gd name="connsiteX42" fmla="*/ 638256 w 735468"/>
                      <a:gd name="connsiteY42" fmla="*/ 275841 h 378365"/>
                      <a:gd name="connsiteX43" fmla="*/ 655255 w 735468"/>
                      <a:gd name="connsiteY43" fmla="*/ 255655 h 378365"/>
                      <a:gd name="connsiteX44" fmla="*/ 664817 w 735468"/>
                      <a:gd name="connsiteY44" fmla="*/ 242374 h 378365"/>
                      <a:gd name="connsiteX45" fmla="*/ 665879 w 735468"/>
                      <a:gd name="connsiteY45" fmla="*/ 241843 h 378365"/>
                      <a:gd name="connsiteX46" fmla="*/ 669598 w 735468"/>
                      <a:gd name="connsiteY46" fmla="*/ 240249 h 378365"/>
                      <a:gd name="connsiteX47" fmla="*/ 670661 w 735468"/>
                      <a:gd name="connsiteY47" fmla="*/ 239718 h 378365"/>
                      <a:gd name="connsiteX48" fmla="*/ 687128 w 735468"/>
                      <a:gd name="connsiteY48" fmla="*/ 215282 h 378365"/>
                      <a:gd name="connsiteX49" fmla="*/ 692971 w 735468"/>
                      <a:gd name="connsiteY49" fmla="*/ 210501 h 378365"/>
                      <a:gd name="connsiteX50" fmla="*/ 726969 w 735468"/>
                      <a:gd name="connsiteY50" fmla="*/ 179691 h 378365"/>
                      <a:gd name="connsiteX51" fmla="*/ 735469 w 735468"/>
                      <a:gd name="connsiteY51" fmla="*/ 171722 h 378365"/>
                      <a:gd name="connsiteX52" fmla="*/ 724844 w 735468"/>
                      <a:gd name="connsiteY52" fmla="*/ 160567 h 378365"/>
                      <a:gd name="connsiteX53" fmla="*/ 724313 w 735468"/>
                      <a:gd name="connsiteY53" fmla="*/ 158442 h 378365"/>
                      <a:gd name="connsiteX54" fmla="*/ 723782 w 735468"/>
                      <a:gd name="connsiteY54" fmla="*/ 158442 h 378365"/>
                      <a:gd name="connsiteX55" fmla="*/ 721126 w 735468"/>
                      <a:gd name="connsiteY55" fmla="*/ 158442 h 378365"/>
                      <a:gd name="connsiteX56" fmla="*/ 698815 w 735468"/>
                      <a:gd name="connsiteY56" fmla="*/ 147287 h 378365"/>
                      <a:gd name="connsiteX57" fmla="*/ 697221 w 735468"/>
                      <a:gd name="connsiteY57" fmla="*/ 145162 h 378365"/>
                      <a:gd name="connsiteX58" fmla="*/ 679691 w 735468"/>
                      <a:gd name="connsiteY58" fmla="*/ 120195 h 378365"/>
                      <a:gd name="connsiteX59" fmla="*/ 666411 w 735468"/>
                      <a:gd name="connsiteY59" fmla="*/ 76635 h 378365"/>
                      <a:gd name="connsiteX60" fmla="*/ 658442 w 735468"/>
                      <a:gd name="connsiteY60" fmla="*/ 57511 h 378365"/>
                      <a:gd name="connsiteX61" fmla="*/ 642506 w 735468"/>
                      <a:gd name="connsiteY61" fmla="*/ 44231 h 378365"/>
                      <a:gd name="connsiteX62" fmla="*/ 621789 w 735468"/>
                      <a:gd name="connsiteY62" fmla="*/ 26169 h 378365"/>
                      <a:gd name="connsiteX63" fmla="*/ 621789 w 735468"/>
                      <a:gd name="connsiteY63" fmla="*/ 26169 h 378365"/>
                      <a:gd name="connsiteX64" fmla="*/ 589916 w 735468"/>
                      <a:gd name="connsiteY64" fmla="*/ 43168 h 378365"/>
                      <a:gd name="connsiteX65" fmla="*/ 586728 w 735468"/>
                      <a:gd name="connsiteY65" fmla="*/ 43168 h 378365"/>
                      <a:gd name="connsiteX66" fmla="*/ 577698 w 735468"/>
                      <a:gd name="connsiteY66" fmla="*/ 42637 h 378365"/>
                      <a:gd name="connsiteX67" fmla="*/ 571323 w 735468"/>
                      <a:gd name="connsiteY67" fmla="*/ 42106 h 378365"/>
                      <a:gd name="connsiteX68" fmla="*/ 556449 w 735468"/>
                      <a:gd name="connsiteY68" fmla="*/ 48480 h 378365"/>
                      <a:gd name="connsiteX69" fmla="*/ 548481 w 735468"/>
                      <a:gd name="connsiteY69" fmla="*/ 52730 h 378365"/>
                      <a:gd name="connsiteX70" fmla="*/ 537857 w 735468"/>
                      <a:gd name="connsiteY70" fmla="*/ 46887 h 378365"/>
                      <a:gd name="connsiteX71" fmla="*/ 537325 w 735468"/>
                      <a:gd name="connsiteY71" fmla="*/ 46356 h 378365"/>
                      <a:gd name="connsiteX72" fmla="*/ 509702 w 735468"/>
                      <a:gd name="connsiteY72" fmla="*/ 36262 h 378365"/>
                      <a:gd name="connsiteX73" fmla="*/ 506515 w 735468"/>
                      <a:gd name="connsiteY73" fmla="*/ 36262 h 378365"/>
                      <a:gd name="connsiteX74" fmla="*/ 481547 w 735468"/>
                      <a:gd name="connsiteY74" fmla="*/ 21920 h 378365"/>
                      <a:gd name="connsiteX75" fmla="*/ 445956 w 735468"/>
                      <a:gd name="connsiteY75" fmla="*/ 140 h 378365"/>
                      <a:gd name="connsiteX76" fmla="*/ 430551 w 735468"/>
                      <a:gd name="connsiteY76" fmla="*/ 1733 h 378365"/>
                      <a:gd name="connsiteX77" fmla="*/ 433738 w 735468"/>
                      <a:gd name="connsiteY77" fmla="*/ 17139 h 378365"/>
                      <a:gd name="connsiteX78" fmla="*/ 434269 w 735468"/>
                      <a:gd name="connsiteY78" fmla="*/ 17670 h 378365"/>
                      <a:gd name="connsiteX79" fmla="*/ 435332 w 735468"/>
                      <a:gd name="connsiteY79" fmla="*/ 21388 h 378365"/>
                      <a:gd name="connsiteX80" fmla="*/ 431613 w 735468"/>
                      <a:gd name="connsiteY80" fmla="*/ 41043 h 378365"/>
                      <a:gd name="connsiteX81" fmla="*/ 417801 w 735468"/>
                      <a:gd name="connsiteY81" fmla="*/ 46356 h 378365"/>
                      <a:gd name="connsiteX82" fmla="*/ 411958 w 735468"/>
                      <a:gd name="connsiteY82" fmla="*/ 50605 h 378365"/>
                      <a:gd name="connsiteX83" fmla="*/ 411427 w 735468"/>
                      <a:gd name="connsiteY83" fmla="*/ 51668 h 378365"/>
                      <a:gd name="connsiteX84" fmla="*/ 393366 w 735468"/>
                      <a:gd name="connsiteY84" fmla="*/ 61761 h 378365"/>
                      <a:gd name="connsiteX85" fmla="*/ 383804 w 735468"/>
                      <a:gd name="connsiteY85" fmla="*/ 59636 h 378365"/>
                      <a:gd name="connsiteX86" fmla="*/ 379023 w 735468"/>
                      <a:gd name="connsiteY86" fmla="*/ 58574 h 378365"/>
                      <a:gd name="connsiteX87" fmla="*/ 379023 w 735468"/>
                      <a:gd name="connsiteY87" fmla="*/ 62823 h 378365"/>
                      <a:gd name="connsiteX88" fmla="*/ 368930 w 735468"/>
                      <a:gd name="connsiteY88" fmla="*/ 90978 h 378365"/>
                      <a:gd name="connsiteX89" fmla="*/ 368398 w 735468"/>
                      <a:gd name="connsiteY89" fmla="*/ 91509 h 378365"/>
                      <a:gd name="connsiteX90" fmla="*/ 355649 w 735468"/>
                      <a:gd name="connsiteY90" fmla="*/ 106914 h 378365"/>
                      <a:gd name="connsiteX91" fmla="*/ 330151 w 735468"/>
                      <a:gd name="connsiteY91" fmla="*/ 146224 h 378365"/>
                      <a:gd name="connsiteX92" fmla="*/ 329620 w 735468"/>
                      <a:gd name="connsiteY92" fmla="*/ 148349 h 378365"/>
                      <a:gd name="connsiteX93" fmla="*/ 316339 w 735468"/>
                      <a:gd name="connsiteY93" fmla="*/ 161629 h 378365"/>
                      <a:gd name="connsiteX94" fmla="*/ 313683 w 735468"/>
                      <a:gd name="connsiteY94" fmla="*/ 161629 h 378365"/>
                      <a:gd name="connsiteX95" fmla="*/ 305715 w 735468"/>
                      <a:gd name="connsiteY95" fmla="*/ 161629 h 378365"/>
                      <a:gd name="connsiteX96" fmla="*/ 298809 w 735468"/>
                      <a:gd name="connsiteY96" fmla="*/ 162161 h 378365"/>
                      <a:gd name="connsiteX97" fmla="*/ 280217 w 735468"/>
                      <a:gd name="connsiteY97" fmla="*/ 152068 h 378365"/>
                      <a:gd name="connsiteX98" fmla="*/ 276498 w 735468"/>
                      <a:gd name="connsiteY98" fmla="*/ 147818 h 378365"/>
                      <a:gd name="connsiteX99" fmla="*/ 273311 w 735468"/>
                      <a:gd name="connsiteY99" fmla="*/ 153130 h 378365"/>
                      <a:gd name="connsiteX100" fmla="*/ 271186 w 735468"/>
                      <a:gd name="connsiteY100" fmla="*/ 162161 h 378365"/>
                      <a:gd name="connsiteX101" fmla="*/ 249937 w 735468"/>
                      <a:gd name="connsiteY101" fmla="*/ 186597 h 378365"/>
                      <a:gd name="connsiteX102" fmla="*/ 230282 w 735468"/>
                      <a:gd name="connsiteY102" fmla="*/ 178097 h 378365"/>
                      <a:gd name="connsiteX103" fmla="*/ 223376 w 735468"/>
                      <a:gd name="connsiteY103" fmla="*/ 173847 h 378365"/>
                      <a:gd name="connsiteX104" fmla="*/ 218595 w 735468"/>
                      <a:gd name="connsiteY104" fmla="*/ 181816 h 378365"/>
                      <a:gd name="connsiteX105" fmla="*/ 217533 w 735468"/>
                      <a:gd name="connsiteY105" fmla="*/ 187128 h 378365"/>
                      <a:gd name="connsiteX106" fmla="*/ 202128 w 735468"/>
                      <a:gd name="connsiteY106" fmla="*/ 203064 h 378365"/>
                      <a:gd name="connsiteX107" fmla="*/ 195222 w 735468"/>
                      <a:gd name="connsiteY107" fmla="*/ 202533 h 378365"/>
                      <a:gd name="connsiteX108" fmla="*/ 180348 w 735468"/>
                      <a:gd name="connsiteY108" fmla="*/ 195096 h 378365"/>
                      <a:gd name="connsiteX109" fmla="*/ 156974 w 735468"/>
                      <a:gd name="connsiteY109" fmla="*/ 189784 h 378365"/>
                      <a:gd name="connsiteX110" fmla="*/ 130945 w 735468"/>
                      <a:gd name="connsiteY110" fmla="*/ 192440 h 378365"/>
                      <a:gd name="connsiteX111" fmla="*/ 129882 w 735468"/>
                      <a:gd name="connsiteY111" fmla="*/ 192440 h 378365"/>
                      <a:gd name="connsiteX112" fmla="*/ 129882 w 735468"/>
                      <a:gd name="connsiteY112" fmla="*/ 192440 h 378365"/>
                      <a:gd name="connsiteX113" fmla="*/ 119258 w 735468"/>
                      <a:gd name="connsiteY113" fmla="*/ 205720 h 378365"/>
                      <a:gd name="connsiteX114" fmla="*/ 116602 w 735468"/>
                      <a:gd name="connsiteY114" fmla="*/ 206783 h 378365"/>
                      <a:gd name="connsiteX115" fmla="*/ 112352 w 735468"/>
                      <a:gd name="connsiteY115" fmla="*/ 209970 h 378365"/>
                      <a:gd name="connsiteX116" fmla="*/ 105978 w 735468"/>
                      <a:gd name="connsiteY116" fmla="*/ 228563 h 378365"/>
                      <a:gd name="connsiteX117" fmla="*/ 105978 w 735468"/>
                      <a:gd name="connsiteY117" fmla="*/ 228563 h 378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735468" h="378365">
                        <a:moveTo>
                          <a:pt x="105978" y="228563"/>
                        </a:moveTo>
                        <a:cubicBezTo>
                          <a:pt x="110228" y="233344"/>
                          <a:pt x="114477" y="239718"/>
                          <a:pt x="111821" y="246093"/>
                        </a:cubicBezTo>
                        <a:cubicBezTo>
                          <a:pt x="109165" y="252467"/>
                          <a:pt x="101728" y="254061"/>
                          <a:pt x="95885" y="254592"/>
                        </a:cubicBezTo>
                        <a:cubicBezTo>
                          <a:pt x="95353" y="254592"/>
                          <a:pt x="94822" y="255123"/>
                          <a:pt x="93760" y="255123"/>
                        </a:cubicBezTo>
                        <a:cubicBezTo>
                          <a:pt x="93229" y="255123"/>
                          <a:pt x="92166" y="255655"/>
                          <a:pt x="91635" y="255655"/>
                        </a:cubicBezTo>
                        <a:cubicBezTo>
                          <a:pt x="88447" y="256717"/>
                          <a:pt x="85260" y="257248"/>
                          <a:pt x="82073" y="257780"/>
                        </a:cubicBezTo>
                        <a:cubicBezTo>
                          <a:pt x="78355" y="258311"/>
                          <a:pt x="71448" y="259904"/>
                          <a:pt x="70386" y="261498"/>
                        </a:cubicBezTo>
                        <a:cubicBezTo>
                          <a:pt x="68792" y="264685"/>
                          <a:pt x="71448" y="272654"/>
                          <a:pt x="73573" y="278497"/>
                        </a:cubicBezTo>
                        <a:cubicBezTo>
                          <a:pt x="74105" y="280622"/>
                          <a:pt x="75167" y="282747"/>
                          <a:pt x="75698" y="284872"/>
                        </a:cubicBezTo>
                        <a:cubicBezTo>
                          <a:pt x="77823" y="291777"/>
                          <a:pt x="78886" y="300808"/>
                          <a:pt x="67730" y="307183"/>
                        </a:cubicBezTo>
                        <a:lnTo>
                          <a:pt x="65605" y="308245"/>
                        </a:lnTo>
                        <a:cubicBezTo>
                          <a:pt x="61887" y="310370"/>
                          <a:pt x="57637" y="313026"/>
                          <a:pt x="52856" y="313026"/>
                        </a:cubicBezTo>
                        <a:cubicBezTo>
                          <a:pt x="48606" y="313026"/>
                          <a:pt x="44888" y="311432"/>
                          <a:pt x="41169" y="308245"/>
                        </a:cubicBezTo>
                        <a:cubicBezTo>
                          <a:pt x="35857" y="303464"/>
                          <a:pt x="28951" y="300277"/>
                          <a:pt x="21514" y="298152"/>
                        </a:cubicBezTo>
                        <a:lnTo>
                          <a:pt x="18858" y="297621"/>
                        </a:lnTo>
                        <a:cubicBezTo>
                          <a:pt x="15671" y="296558"/>
                          <a:pt x="12484" y="296027"/>
                          <a:pt x="10359" y="296027"/>
                        </a:cubicBezTo>
                        <a:cubicBezTo>
                          <a:pt x="8234" y="296027"/>
                          <a:pt x="6640" y="296558"/>
                          <a:pt x="5578" y="299746"/>
                        </a:cubicBezTo>
                        <a:cubicBezTo>
                          <a:pt x="5046" y="300808"/>
                          <a:pt x="4515" y="302402"/>
                          <a:pt x="3453" y="303995"/>
                        </a:cubicBezTo>
                        <a:cubicBezTo>
                          <a:pt x="-797" y="312495"/>
                          <a:pt x="-1859" y="315682"/>
                          <a:pt x="4515" y="319932"/>
                        </a:cubicBezTo>
                        <a:cubicBezTo>
                          <a:pt x="10890" y="323650"/>
                          <a:pt x="9828" y="330556"/>
                          <a:pt x="9828" y="334275"/>
                        </a:cubicBezTo>
                        <a:cubicBezTo>
                          <a:pt x="9296" y="340118"/>
                          <a:pt x="8765" y="345430"/>
                          <a:pt x="7703" y="350742"/>
                        </a:cubicBezTo>
                        <a:cubicBezTo>
                          <a:pt x="7171" y="357117"/>
                          <a:pt x="6109" y="363492"/>
                          <a:pt x="5578" y="369335"/>
                        </a:cubicBezTo>
                        <a:cubicBezTo>
                          <a:pt x="5046" y="373585"/>
                          <a:pt x="3984" y="376241"/>
                          <a:pt x="2390" y="378366"/>
                        </a:cubicBezTo>
                        <a:lnTo>
                          <a:pt x="8765" y="377834"/>
                        </a:lnTo>
                        <a:cubicBezTo>
                          <a:pt x="42763" y="374647"/>
                          <a:pt x="76230" y="370929"/>
                          <a:pt x="109696" y="367741"/>
                        </a:cubicBezTo>
                        <a:cubicBezTo>
                          <a:pt x="111290" y="367741"/>
                          <a:pt x="112884" y="367210"/>
                          <a:pt x="113415" y="367210"/>
                        </a:cubicBezTo>
                        <a:cubicBezTo>
                          <a:pt x="112884" y="366679"/>
                          <a:pt x="111821" y="365616"/>
                          <a:pt x="110228" y="364023"/>
                        </a:cubicBezTo>
                        <a:cubicBezTo>
                          <a:pt x="109696" y="364023"/>
                          <a:pt x="109696" y="363492"/>
                          <a:pt x="109165" y="363492"/>
                        </a:cubicBezTo>
                        <a:cubicBezTo>
                          <a:pt x="107571" y="361898"/>
                          <a:pt x="102790" y="358179"/>
                          <a:pt x="104915" y="352336"/>
                        </a:cubicBezTo>
                        <a:cubicBezTo>
                          <a:pt x="105446" y="350211"/>
                          <a:pt x="107571" y="345961"/>
                          <a:pt x="113415" y="345961"/>
                        </a:cubicBezTo>
                        <a:cubicBezTo>
                          <a:pt x="113946" y="345961"/>
                          <a:pt x="114477" y="345961"/>
                          <a:pt x="115008" y="345961"/>
                        </a:cubicBezTo>
                        <a:cubicBezTo>
                          <a:pt x="115540" y="345961"/>
                          <a:pt x="115540" y="345961"/>
                          <a:pt x="116071" y="345961"/>
                        </a:cubicBezTo>
                        <a:cubicBezTo>
                          <a:pt x="118196" y="345430"/>
                          <a:pt x="120320" y="344899"/>
                          <a:pt x="122445" y="344899"/>
                        </a:cubicBezTo>
                        <a:cubicBezTo>
                          <a:pt x="127226" y="344899"/>
                          <a:pt x="132007" y="346493"/>
                          <a:pt x="135726" y="348086"/>
                        </a:cubicBezTo>
                        <a:cubicBezTo>
                          <a:pt x="139444" y="349680"/>
                          <a:pt x="143163" y="350742"/>
                          <a:pt x="146881" y="350211"/>
                        </a:cubicBezTo>
                        <a:cubicBezTo>
                          <a:pt x="181410" y="346493"/>
                          <a:pt x="211690" y="343305"/>
                          <a:pt x="239844" y="340649"/>
                        </a:cubicBezTo>
                        <a:cubicBezTo>
                          <a:pt x="281279" y="336931"/>
                          <a:pt x="322714" y="333212"/>
                          <a:pt x="364149" y="329494"/>
                        </a:cubicBezTo>
                        <a:cubicBezTo>
                          <a:pt x="430019" y="323650"/>
                          <a:pt x="496421" y="317276"/>
                          <a:pt x="562292" y="311432"/>
                        </a:cubicBezTo>
                        <a:cubicBezTo>
                          <a:pt x="563886" y="311432"/>
                          <a:pt x="565479" y="311432"/>
                          <a:pt x="567073" y="310901"/>
                        </a:cubicBezTo>
                        <a:cubicBezTo>
                          <a:pt x="572917" y="310370"/>
                          <a:pt x="578229" y="310370"/>
                          <a:pt x="582478" y="307714"/>
                        </a:cubicBezTo>
                        <a:cubicBezTo>
                          <a:pt x="587260" y="305058"/>
                          <a:pt x="592572" y="301870"/>
                          <a:pt x="597352" y="299214"/>
                        </a:cubicBezTo>
                        <a:cubicBezTo>
                          <a:pt x="610633" y="291777"/>
                          <a:pt x="624445" y="284340"/>
                          <a:pt x="637725" y="276372"/>
                        </a:cubicBezTo>
                        <a:lnTo>
                          <a:pt x="638256" y="275841"/>
                        </a:lnTo>
                        <a:cubicBezTo>
                          <a:pt x="647287" y="270529"/>
                          <a:pt x="654724" y="266279"/>
                          <a:pt x="655255" y="255655"/>
                        </a:cubicBezTo>
                        <a:cubicBezTo>
                          <a:pt x="655786" y="248749"/>
                          <a:pt x="661098" y="245030"/>
                          <a:pt x="664817" y="242374"/>
                        </a:cubicBezTo>
                        <a:lnTo>
                          <a:pt x="665879" y="241843"/>
                        </a:lnTo>
                        <a:cubicBezTo>
                          <a:pt x="666942" y="240781"/>
                          <a:pt x="668536" y="240249"/>
                          <a:pt x="669598" y="240249"/>
                        </a:cubicBezTo>
                        <a:cubicBezTo>
                          <a:pt x="670129" y="240249"/>
                          <a:pt x="670129" y="240249"/>
                          <a:pt x="670661" y="239718"/>
                        </a:cubicBezTo>
                        <a:cubicBezTo>
                          <a:pt x="671723" y="227500"/>
                          <a:pt x="680222" y="220594"/>
                          <a:pt x="687128" y="215282"/>
                        </a:cubicBezTo>
                        <a:cubicBezTo>
                          <a:pt x="689253" y="213689"/>
                          <a:pt x="690847" y="212095"/>
                          <a:pt x="692971" y="210501"/>
                        </a:cubicBezTo>
                        <a:cubicBezTo>
                          <a:pt x="704127" y="199877"/>
                          <a:pt x="715814" y="189784"/>
                          <a:pt x="726969" y="179691"/>
                        </a:cubicBezTo>
                        <a:cubicBezTo>
                          <a:pt x="729625" y="177035"/>
                          <a:pt x="732813" y="174379"/>
                          <a:pt x="735469" y="171722"/>
                        </a:cubicBezTo>
                        <a:cubicBezTo>
                          <a:pt x="731219" y="170129"/>
                          <a:pt x="725907" y="167473"/>
                          <a:pt x="724844" y="160567"/>
                        </a:cubicBezTo>
                        <a:cubicBezTo>
                          <a:pt x="724844" y="158973"/>
                          <a:pt x="724313" y="158442"/>
                          <a:pt x="724313" y="158442"/>
                        </a:cubicBezTo>
                        <a:cubicBezTo>
                          <a:pt x="724313" y="158442"/>
                          <a:pt x="723782" y="158442"/>
                          <a:pt x="723782" y="158442"/>
                        </a:cubicBezTo>
                        <a:cubicBezTo>
                          <a:pt x="723251" y="158442"/>
                          <a:pt x="722188" y="158442"/>
                          <a:pt x="721126" y="158442"/>
                        </a:cubicBezTo>
                        <a:cubicBezTo>
                          <a:pt x="711564" y="159505"/>
                          <a:pt x="704127" y="155786"/>
                          <a:pt x="698815" y="147287"/>
                        </a:cubicBezTo>
                        <a:lnTo>
                          <a:pt x="697221" y="145162"/>
                        </a:lnTo>
                        <a:cubicBezTo>
                          <a:pt x="691909" y="136662"/>
                          <a:pt x="686597" y="127632"/>
                          <a:pt x="679691" y="120195"/>
                        </a:cubicBezTo>
                        <a:cubicBezTo>
                          <a:pt x="668536" y="107977"/>
                          <a:pt x="664286" y="93634"/>
                          <a:pt x="666411" y="76635"/>
                        </a:cubicBezTo>
                        <a:cubicBezTo>
                          <a:pt x="666942" y="70260"/>
                          <a:pt x="664817" y="64417"/>
                          <a:pt x="658442" y="57511"/>
                        </a:cubicBezTo>
                        <a:cubicBezTo>
                          <a:pt x="653662" y="52730"/>
                          <a:pt x="648349" y="48480"/>
                          <a:pt x="642506" y="44231"/>
                        </a:cubicBezTo>
                        <a:cubicBezTo>
                          <a:pt x="635069" y="38918"/>
                          <a:pt x="627632" y="34138"/>
                          <a:pt x="621789" y="26169"/>
                        </a:cubicBezTo>
                        <a:cubicBezTo>
                          <a:pt x="621789" y="26169"/>
                          <a:pt x="621789" y="26169"/>
                          <a:pt x="621789" y="26169"/>
                        </a:cubicBezTo>
                        <a:cubicBezTo>
                          <a:pt x="614883" y="42637"/>
                          <a:pt x="601071" y="43168"/>
                          <a:pt x="589916" y="43168"/>
                        </a:cubicBezTo>
                        <a:lnTo>
                          <a:pt x="586728" y="43168"/>
                        </a:lnTo>
                        <a:cubicBezTo>
                          <a:pt x="583541" y="43168"/>
                          <a:pt x="580885" y="43168"/>
                          <a:pt x="577698" y="42637"/>
                        </a:cubicBezTo>
                        <a:cubicBezTo>
                          <a:pt x="575573" y="42637"/>
                          <a:pt x="573448" y="42106"/>
                          <a:pt x="571323" y="42106"/>
                        </a:cubicBezTo>
                        <a:cubicBezTo>
                          <a:pt x="565479" y="42106"/>
                          <a:pt x="560167" y="43168"/>
                          <a:pt x="556449" y="48480"/>
                        </a:cubicBezTo>
                        <a:cubicBezTo>
                          <a:pt x="553793" y="52199"/>
                          <a:pt x="550605" y="52730"/>
                          <a:pt x="548481" y="52730"/>
                        </a:cubicBezTo>
                        <a:cubicBezTo>
                          <a:pt x="543700" y="52730"/>
                          <a:pt x="540513" y="49543"/>
                          <a:pt x="537857" y="46887"/>
                        </a:cubicBezTo>
                        <a:lnTo>
                          <a:pt x="537325" y="46356"/>
                        </a:lnTo>
                        <a:cubicBezTo>
                          <a:pt x="529357" y="38918"/>
                          <a:pt x="520858" y="35731"/>
                          <a:pt x="509702" y="36262"/>
                        </a:cubicBezTo>
                        <a:cubicBezTo>
                          <a:pt x="508640" y="36262"/>
                          <a:pt x="507577" y="36262"/>
                          <a:pt x="506515" y="36262"/>
                        </a:cubicBezTo>
                        <a:cubicBezTo>
                          <a:pt x="501734" y="36262"/>
                          <a:pt x="487922" y="36262"/>
                          <a:pt x="481547" y="21920"/>
                        </a:cubicBezTo>
                        <a:cubicBezTo>
                          <a:pt x="473579" y="3858"/>
                          <a:pt x="465080" y="-923"/>
                          <a:pt x="445956" y="140"/>
                        </a:cubicBezTo>
                        <a:cubicBezTo>
                          <a:pt x="439050" y="671"/>
                          <a:pt x="431613" y="671"/>
                          <a:pt x="430551" y="1733"/>
                        </a:cubicBezTo>
                        <a:cubicBezTo>
                          <a:pt x="430019" y="3327"/>
                          <a:pt x="432144" y="10233"/>
                          <a:pt x="433738" y="17139"/>
                        </a:cubicBezTo>
                        <a:cubicBezTo>
                          <a:pt x="433738" y="17139"/>
                          <a:pt x="433738" y="17670"/>
                          <a:pt x="434269" y="17670"/>
                        </a:cubicBezTo>
                        <a:cubicBezTo>
                          <a:pt x="434800" y="18732"/>
                          <a:pt x="435332" y="19795"/>
                          <a:pt x="435332" y="21388"/>
                        </a:cubicBezTo>
                        <a:cubicBezTo>
                          <a:pt x="435863" y="28294"/>
                          <a:pt x="436394" y="35731"/>
                          <a:pt x="431613" y="41043"/>
                        </a:cubicBezTo>
                        <a:cubicBezTo>
                          <a:pt x="428426" y="44231"/>
                          <a:pt x="423645" y="46356"/>
                          <a:pt x="417801" y="46356"/>
                        </a:cubicBezTo>
                        <a:cubicBezTo>
                          <a:pt x="415677" y="46356"/>
                          <a:pt x="414614" y="47418"/>
                          <a:pt x="411958" y="50605"/>
                        </a:cubicBezTo>
                        <a:lnTo>
                          <a:pt x="411427" y="51668"/>
                        </a:lnTo>
                        <a:cubicBezTo>
                          <a:pt x="407709" y="56449"/>
                          <a:pt x="401865" y="61761"/>
                          <a:pt x="393366" y="61761"/>
                        </a:cubicBezTo>
                        <a:cubicBezTo>
                          <a:pt x="390178" y="61761"/>
                          <a:pt x="386991" y="61230"/>
                          <a:pt x="383804" y="59636"/>
                        </a:cubicBezTo>
                        <a:cubicBezTo>
                          <a:pt x="381148" y="58574"/>
                          <a:pt x="379023" y="58574"/>
                          <a:pt x="379023" y="58574"/>
                        </a:cubicBezTo>
                        <a:cubicBezTo>
                          <a:pt x="379023" y="58574"/>
                          <a:pt x="378492" y="59636"/>
                          <a:pt x="379023" y="62823"/>
                        </a:cubicBezTo>
                        <a:cubicBezTo>
                          <a:pt x="381148" y="75041"/>
                          <a:pt x="374773" y="83541"/>
                          <a:pt x="368930" y="90978"/>
                        </a:cubicBezTo>
                        <a:lnTo>
                          <a:pt x="368398" y="91509"/>
                        </a:lnTo>
                        <a:cubicBezTo>
                          <a:pt x="364149" y="96821"/>
                          <a:pt x="359899" y="102133"/>
                          <a:pt x="355649" y="106914"/>
                        </a:cubicBezTo>
                        <a:cubicBezTo>
                          <a:pt x="345025" y="119132"/>
                          <a:pt x="334932" y="130819"/>
                          <a:pt x="330151" y="146224"/>
                        </a:cubicBezTo>
                        <a:cubicBezTo>
                          <a:pt x="330151" y="146755"/>
                          <a:pt x="329620" y="147287"/>
                          <a:pt x="329620" y="148349"/>
                        </a:cubicBezTo>
                        <a:cubicBezTo>
                          <a:pt x="328557" y="152599"/>
                          <a:pt x="325901" y="161629"/>
                          <a:pt x="316339" y="161629"/>
                        </a:cubicBezTo>
                        <a:cubicBezTo>
                          <a:pt x="315808" y="161629"/>
                          <a:pt x="314746" y="161629"/>
                          <a:pt x="313683" y="161629"/>
                        </a:cubicBezTo>
                        <a:cubicBezTo>
                          <a:pt x="311027" y="161098"/>
                          <a:pt x="308371" y="161629"/>
                          <a:pt x="305715" y="161629"/>
                        </a:cubicBezTo>
                        <a:cubicBezTo>
                          <a:pt x="303590" y="161629"/>
                          <a:pt x="300934" y="162161"/>
                          <a:pt x="298809" y="162161"/>
                        </a:cubicBezTo>
                        <a:cubicBezTo>
                          <a:pt x="290841" y="162161"/>
                          <a:pt x="284466" y="158973"/>
                          <a:pt x="280217" y="152068"/>
                        </a:cubicBezTo>
                        <a:cubicBezTo>
                          <a:pt x="278092" y="148880"/>
                          <a:pt x="277029" y="147818"/>
                          <a:pt x="276498" y="147818"/>
                        </a:cubicBezTo>
                        <a:cubicBezTo>
                          <a:pt x="276498" y="147818"/>
                          <a:pt x="274905" y="149412"/>
                          <a:pt x="273311" y="153130"/>
                        </a:cubicBezTo>
                        <a:cubicBezTo>
                          <a:pt x="271717" y="156317"/>
                          <a:pt x="271186" y="159505"/>
                          <a:pt x="271186" y="162161"/>
                        </a:cubicBezTo>
                        <a:cubicBezTo>
                          <a:pt x="271186" y="176504"/>
                          <a:pt x="262155" y="186597"/>
                          <a:pt x="249937" y="186597"/>
                        </a:cubicBezTo>
                        <a:cubicBezTo>
                          <a:pt x="243032" y="186597"/>
                          <a:pt x="236657" y="183409"/>
                          <a:pt x="230282" y="178097"/>
                        </a:cubicBezTo>
                        <a:cubicBezTo>
                          <a:pt x="226033" y="174379"/>
                          <a:pt x="223908" y="173847"/>
                          <a:pt x="223376" y="173847"/>
                        </a:cubicBezTo>
                        <a:cubicBezTo>
                          <a:pt x="221783" y="173847"/>
                          <a:pt x="219658" y="177035"/>
                          <a:pt x="218595" y="181816"/>
                        </a:cubicBezTo>
                        <a:cubicBezTo>
                          <a:pt x="218064" y="183941"/>
                          <a:pt x="217533" y="185534"/>
                          <a:pt x="217533" y="187128"/>
                        </a:cubicBezTo>
                        <a:cubicBezTo>
                          <a:pt x="217533" y="197221"/>
                          <a:pt x="211690" y="203064"/>
                          <a:pt x="202128" y="203064"/>
                        </a:cubicBezTo>
                        <a:cubicBezTo>
                          <a:pt x="200003" y="203064"/>
                          <a:pt x="197878" y="203064"/>
                          <a:pt x="195222" y="202533"/>
                        </a:cubicBezTo>
                        <a:cubicBezTo>
                          <a:pt x="188847" y="200939"/>
                          <a:pt x="183535" y="197752"/>
                          <a:pt x="180348" y="195096"/>
                        </a:cubicBezTo>
                        <a:cubicBezTo>
                          <a:pt x="172911" y="189784"/>
                          <a:pt x="165474" y="187659"/>
                          <a:pt x="156974" y="189784"/>
                        </a:cubicBezTo>
                        <a:cubicBezTo>
                          <a:pt x="149537" y="191378"/>
                          <a:pt x="140507" y="192971"/>
                          <a:pt x="130945" y="192440"/>
                        </a:cubicBezTo>
                        <a:lnTo>
                          <a:pt x="129882" y="192440"/>
                        </a:lnTo>
                        <a:cubicBezTo>
                          <a:pt x="129882" y="192440"/>
                          <a:pt x="129882" y="192440"/>
                          <a:pt x="129882" y="192440"/>
                        </a:cubicBezTo>
                        <a:cubicBezTo>
                          <a:pt x="130945" y="202002"/>
                          <a:pt x="122977" y="204658"/>
                          <a:pt x="119258" y="205720"/>
                        </a:cubicBezTo>
                        <a:cubicBezTo>
                          <a:pt x="118196" y="206252"/>
                          <a:pt x="117133" y="206252"/>
                          <a:pt x="116602" y="206783"/>
                        </a:cubicBezTo>
                        <a:cubicBezTo>
                          <a:pt x="115008" y="207845"/>
                          <a:pt x="113415" y="208908"/>
                          <a:pt x="112352" y="209970"/>
                        </a:cubicBezTo>
                        <a:lnTo>
                          <a:pt x="105978" y="228563"/>
                        </a:lnTo>
                        <a:cubicBezTo>
                          <a:pt x="105978" y="228563"/>
                          <a:pt x="105978" y="228563"/>
                          <a:pt x="105978" y="22856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E22F468B-FEF5-2709-7E17-32097D4776E3}"/>
                      </a:ext>
                    </a:extLst>
                  </p:cNvPr>
                  <p:cNvSpPr/>
                  <p:nvPr/>
                </p:nvSpPr>
                <p:spPr>
                  <a:xfrm>
                    <a:off x="1376693" y="7680311"/>
                    <a:ext cx="251818" cy="291947"/>
                  </a:xfrm>
                  <a:custGeom>
                    <a:avLst/>
                    <a:gdLst>
                      <a:gd name="connsiteX0" fmla="*/ 698151 w 706999"/>
                      <a:gd name="connsiteY0" fmla="*/ 148209 h 819666"/>
                      <a:gd name="connsiteX1" fmla="*/ 701338 w 706999"/>
                      <a:gd name="connsiteY1" fmla="*/ 124305 h 819666"/>
                      <a:gd name="connsiteX2" fmla="*/ 706650 w 706999"/>
                      <a:gd name="connsiteY2" fmla="*/ 87651 h 819666"/>
                      <a:gd name="connsiteX3" fmla="*/ 706119 w 706999"/>
                      <a:gd name="connsiteY3" fmla="*/ 81276 h 819666"/>
                      <a:gd name="connsiteX4" fmla="*/ 699213 w 706999"/>
                      <a:gd name="connsiteY4" fmla="*/ 78620 h 819666"/>
                      <a:gd name="connsiteX5" fmla="*/ 409700 w 706999"/>
                      <a:gd name="connsiteY5" fmla="*/ 33998 h 819666"/>
                      <a:gd name="connsiteX6" fmla="*/ 225900 w 706999"/>
                      <a:gd name="connsiteY6" fmla="*/ 4781 h 819666"/>
                      <a:gd name="connsiteX7" fmla="*/ 200932 w 706999"/>
                      <a:gd name="connsiteY7" fmla="*/ 531 h 819666"/>
                      <a:gd name="connsiteX8" fmla="*/ 196683 w 706999"/>
                      <a:gd name="connsiteY8" fmla="*/ 0 h 819666"/>
                      <a:gd name="connsiteX9" fmla="*/ 189246 w 706999"/>
                      <a:gd name="connsiteY9" fmla="*/ 7968 h 819666"/>
                      <a:gd name="connsiteX10" fmla="*/ 165341 w 706999"/>
                      <a:gd name="connsiteY10" fmla="*/ 102525 h 819666"/>
                      <a:gd name="connsiteX11" fmla="*/ 164810 w 706999"/>
                      <a:gd name="connsiteY11" fmla="*/ 106243 h 819666"/>
                      <a:gd name="connsiteX12" fmla="*/ 150998 w 706999"/>
                      <a:gd name="connsiteY12" fmla="*/ 122711 h 819666"/>
                      <a:gd name="connsiteX13" fmla="*/ 128687 w 706999"/>
                      <a:gd name="connsiteY13" fmla="*/ 111555 h 819666"/>
                      <a:gd name="connsiteX14" fmla="*/ 126562 w 706999"/>
                      <a:gd name="connsiteY14" fmla="*/ 108899 h 819666"/>
                      <a:gd name="connsiteX15" fmla="*/ 122844 w 706999"/>
                      <a:gd name="connsiteY15" fmla="*/ 100400 h 819666"/>
                      <a:gd name="connsiteX16" fmla="*/ 121781 w 706999"/>
                      <a:gd name="connsiteY16" fmla="*/ 97212 h 819666"/>
                      <a:gd name="connsiteX17" fmla="*/ 110094 w 706999"/>
                      <a:gd name="connsiteY17" fmla="*/ 96681 h 819666"/>
                      <a:gd name="connsiteX18" fmla="*/ 97877 w 706999"/>
                      <a:gd name="connsiteY18" fmla="*/ 97212 h 819666"/>
                      <a:gd name="connsiteX19" fmla="*/ 95221 w 706999"/>
                      <a:gd name="connsiteY19" fmla="*/ 98275 h 819666"/>
                      <a:gd name="connsiteX20" fmla="*/ 95221 w 706999"/>
                      <a:gd name="connsiteY20" fmla="*/ 102525 h 819666"/>
                      <a:gd name="connsiteX21" fmla="*/ 93627 w 706999"/>
                      <a:gd name="connsiteY21" fmla="*/ 159896 h 819666"/>
                      <a:gd name="connsiteX22" fmla="*/ 90971 w 706999"/>
                      <a:gd name="connsiteY22" fmla="*/ 174239 h 819666"/>
                      <a:gd name="connsiteX23" fmla="*/ 90440 w 706999"/>
                      <a:gd name="connsiteY23" fmla="*/ 175833 h 819666"/>
                      <a:gd name="connsiteX24" fmla="*/ 93096 w 706999"/>
                      <a:gd name="connsiteY24" fmla="*/ 185926 h 819666"/>
                      <a:gd name="connsiteX25" fmla="*/ 96283 w 706999"/>
                      <a:gd name="connsiteY25" fmla="*/ 202924 h 819666"/>
                      <a:gd name="connsiteX26" fmla="*/ 95221 w 706999"/>
                      <a:gd name="connsiteY26" fmla="*/ 205581 h 819666"/>
                      <a:gd name="connsiteX27" fmla="*/ 89377 w 706999"/>
                      <a:gd name="connsiteY27" fmla="*/ 222048 h 819666"/>
                      <a:gd name="connsiteX28" fmla="*/ 81409 w 706999"/>
                      <a:gd name="connsiteY28" fmla="*/ 260827 h 819666"/>
                      <a:gd name="connsiteX29" fmla="*/ 88315 w 706999"/>
                      <a:gd name="connsiteY29" fmla="*/ 296419 h 819666"/>
                      <a:gd name="connsiteX30" fmla="*/ 92033 w 706999"/>
                      <a:gd name="connsiteY30" fmla="*/ 303856 h 819666"/>
                      <a:gd name="connsiteX31" fmla="*/ 97877 w 706999"/>
                      <a:gd name="connsiteY31" fmla="*/ 321917 h 819666"/>
                      <a:gd name="connsiteX32" fmla="*/ 97877 w 706999"/>
                      <a:gd name="connsiteY32" fmla="*/ 321917 h 819666"/>
                      <a:gd name="connsiteX33" fmla="*/ 98408 w 706999"/>
                      <a:gd name="connsiteY33" fmla="*/ 321917 h 819666"/>
                      <a:gd name="connsiteX34" fmla="*/ 113813 w 706999"/>
                      <a:gd name="connsiteY34" fmla="*/ 347415 h 819666"/>
                      <a:gd name="connsiteX35" fmla="*/ 113813 w 706999"/>
                      <a:gd name="connsiteY35" fmla="*/ 349009 h 819666"/>
                      <a:gd name="connsiteX36" fmla="*/ 98939 w 706999"/>
                      <a:gd name="connsiteY36" fmla="*/ 362289 h 819666"/>
                      <a:gd name="connsiteX37" fmla="*/ 70785 w 706999"/>
                      <a:gd name="connsiteY37" fmla="*/ 382476 h 819666"/>
                      <a:gd name="connsiteX38" fmla="*/ 61754 w 706999"/>
                      <a:gd name="connsiteY38" fmla="*/ 403724 h 819666"/>
                      <a:gd name="connsiteX39" fmla="*/ 56973 w 706999"/>
                      <a:gd name="connsiteY39" fmla="*/ 419129 h 819666"/>
                      <a:gd name="connsiteX40" fmla="*/ 22444 w 706999"/>
                      <a:gd name="connsiteY40" fmla="*/ 457377 h 819666"/>
                      <a:gd name="connsiteX41" fmla="*/ 21381 w 706999"/>
                      <a:gd name="connsiteY41" fmla="*/ 457908 h 819666"/>
                      <a:gd name="connsiteX42" fmla="*/ 21913 w 706999"/>
                      <a:gd name="connsiteY42" fmla="*/ 458971 h 819666"/>
                      <a:gd name="connsiteX43" fmla="*/ 21913 w 706999"/>
                      <a:gd name="connsiteY43" fmla="*/ 485532 h 819666"/>
                      <a:gd name="connsiteX44" fmla="*/ 26162 w 706999"/>
                      <a:gd name="connsiteY44" fmla="*/ 493500 h 819666"/>
                      <a:gd name="connsiteX45" fmla="*/ 29881 w 706999"/>
                      <a:gd name="connsiteY45" fmla="*/ 497218 h 819666"/>
                      <a:gd name="connsiteX46" fmla="*/ 32537 w 706999"/>
                      <a:gd name="connsiteY46" fmla="*/ 499874 h 819666"/>
                      <a:gd name="connsiteX47" fmla="*/ 38912 w 706999"/>
                      <a:gd name="connsiteY47" fmla="*/ 521654 h 819666"/>
                      <a:gd name="connsiteX48" fmla="*/ 38380 w 706999"/>
                      <a:gd name="connsiteY48" fmla="*/ 523248 h 819666"/>
                      <a:gd name="connsiteX49" fmla="*/ 14476 w 706999"/>
                      <a:gd name="connsiteY49" fmla="*/ 546090 h 819666"/>
                      <a:gd name="connsiteX50" fmla="*/ 8632 w 706999"/>
                      <a:gd name="connsiteY50" fmla="*/ 545559 h 819666"/>
                      <a:gd name="connsiteX51" fmla="*/ 1195 w 706999"/>
                      <a:gd name="connsiteY51" fmla="*/ 550340 h 819666"/>
                      <a:gd name="connsiteX52" fmla="*/ 1195 w 706999"/>
                      <a:gd name="connsiteY52" fmla="*/ 561495 h 819666"/>
                      <a:gd name="connsiteX53" fmla="*/ 89908 w 706999"/>
                      <a:gd name="connsiteY53" fmla="*/ 613023 h 819666"/>
                      <a:gd name="connsiteX54" fmla="*/ 96814 w 706999"/>
                      <a:gd name="connsiteY54" fmla="*/ 616742 h 819666"/>
                      <a:gd name="connsiteX55" fmla="*/ 105845 w 706999"/>
                      <a:gd name="connsiteY55" fmla="*/ 622054 h 819666"/>
                      <a:gd name="connsiteX56" fmla="*/ 238118 w 706999"/>
                      <a:gd name="connsiteY56" fmla="*/ 699612 h 819666"/>
                      <a:gd name="connsiteX57" fmla="*/ 242899 w 706999"/>
                      <a:gd name="connsiteY57" fmla="*/ 702268 h 819666"/>
                      <a:gd name="connsiteX58" fmla="*/ 381546 w 706999"/>
                      <a:gd name="connsiteY58" fmla="*/ 783013 h 819666"/>
                      <a:gd name="connsiteX59" fmla="*/ 410232 w 706999"/>
                      <a:gd name="connsiteY59" fmla="*/ 789387 h 819666"/>
                      <a:gd name="connsiteX60" fmla="*/ 430949 w 706999"/>
                      <a:gd name="connsiteY60" fmla="*/ 793106 h 819666"/>
                      <a:gd name="connsiteX61" fmla="*/ 441042 w 706999"/>
                      <a:gd name="connsiteY61" fmla="*/ 794699 h 819666"/>
                      <a:gd name="connsiteX62" fmla="*/ 444229 w 706999"/>
                      <a:gd name="connsiteY62" fmla="*/ 795230 h 819666"/>
                      <a:gd name="connsiteX63" fmla="*/ 446885 w 706999"/>
                      <a:gd name="connsiteY63" fmla="*/ 795230 h 819666"/>
                      <a:gd name="connsiteX64" fmla="*/ 463884 w 706999"/>
                      <a:gd name="connsiteY64" fmla="*/ 798418 h 819666"/>
                      <a:gd name="connsiteX65" fmla="*/ 519131 w 706999"/>
                      <a:gd name="connsiteY65" fmla="*/ 806917 h 819666"/>
                      <a:gd name="connsiteX66" fmla="*/ 568534 w 706999"/>
                      <a:gd name="connsiteY66" fmla="*/ 815417 h 819666"/>
                      <a:gd name="connsiteX67" fmla="*/ 568534 w 706999"/>
                      <a:gd name="connsiteY67" fmla="*/ 815417 h 819666"/>
                      <a:gd name="connsiteX68" fmla="*/ 593501 w 706999"/>
                      <a:gd name="connsiteY68" fmla="*/ 819135 h 819666"/>
                      <a:gd name="connsiteX69" fmla="*/ 598813 w 706999"/>
                      <a:gd name="connsiteY69" fmla="*/ 819667 h 819666"/>
                      <a:gd name="connsiteX70" fmla="*/ 605719 w 706999"/>
                      <a:gd name="connsiteY70" fmla="*/ 806917 h 819666"/>
                      <a:gd name="connsiteX71" fmla="*/ 628561 w 706999"/>
                      <a:gd name="connsiteY71" fmla="*/ 645427 h 819666"/>
                      <a:gd name="connsiteX72" fmla="*/ 643435 w 706999"/>
                      <a:gd name="connsiteY72" fmla="*/ 540247 h 819666"/>
                      <a:gd name="connsiteX73" fmla="*/ 657778 w 706999"/>
                      <a:gd name="connsiteY73" fmla="*/ 434535 h 819666"/>
                      <a:gd name="connsiteX74" fmla="*/ 672652 w 706999"/>
                      <a:gd name="connsiteY74" fmla="*/ 325104 h 819666"/>
                      <a:gd name="connsiteX75" fmla="*/ 688058 w 706999"/>
                      <a:gd name="connsiteY75" fmla="*/ 216736 h 819666"/>
                      <a:gd name="connsiteX76" fmla="*/ 698151 w 706999"/>
                      <a:gd name="connsiteY76" fmla="*/ 148209 h 819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</a:cxnLst>
                    <a:rect l="l" t="t" r="r" b="b"/>
                    <a:pathLst>
                      <a:path w="706999" h="819666">
                        <a:moveTo>
                          <a:pt x="698151" y="148209"/>
                        </a:moveTo>
                        <a:cubicBezTo>
                          <a:pt x="699213" y="140241"/>
                          <a:pt x="700276" y="132273"/>
                          <a:pt x="701338" y="124305"/>
                        </a:cubicBezTo>
                        <a:cubicBezTo>
                          <a:pt x="702932" y="112087"/>
                          <a:pt x="704525" y="99869"/>
                          <a:pt x="706650" y="87651"/>
                        </a:cubicBezTo>
                        <a:cubicBezTo>
                          <a:pt x="707181" y="85526"/>
                          <a:pt x="707181" y="82870"/>
                          <a:pt x="706119" y="81276"/>
                        </a:cubicBezTo>
                        <a:cubicBezTo>
                          <a:pt x="705057" y="80214"/>
                          <a:pt x="702932" y="79151"/>
                          <a:pt x="699213" y="78620"/>
                        </a:cubicBezTo>
                        <a:cubicBezTo>
                          <a:pt x="586595" y="61621"/>
                          <a:pt x="494695" y="47278"/>
                          <a:pt x="409700" y="33998"/>
                        </a:cubicBezTo>
                        <a:cubicBezTo>
                          <a:pt x="348611" y="24436"/>
                          <a:pt x="285927" y="14343"/>
                          <a:pt x="225900" y="4781"/>
                        </a:cubicBezTo>
                        <a:lnTo>
                          <a:pt x="200932" y="531"/>
                        </a:lnTo>
                        <a:cubicBezTo>
                          <a:pt x="199339" y="0"/>
                          <a:pt x="197745" y="0"/>
                          <a:pt x="196683" y="0"/>
                        </a:cubicBezTo>
                        <a:cubicBezTo>
                          <a:pt x="193495" y="0"/>
                          <a:pt x="191371" y="0"/>
                          <a:pt x="189246" y="7968"/>
                        </a:cubicBezTo>
                        <a:cubicBezTo>
                          <a:pt x="182340" y="39841"/>
                          <a:pt x="173840" y="70652"/>
                          <a:pt x="165341" y="102525"/>
                        </a:cubicBezTo>
                        <a:cubicBezTo>
                          <a:pt x="164810" y="103587"/>
                          <a:pt x="164810" y="104649"/>
                          <a:pt x="164810" y="106243"/>
                        </a:cubicBezTo>
                        <a:cubicBezTo>
                          <a:pt x="164279" y="111555"/>
                          <a:pt x="162685" y="121117"/>
                          <a:pt x="150998" y="122711"/>
                        </a:cubicBezTo>
                        <a:cubicBezTo>
                          <a:pt x="139311" y="124305"/>
                          <a:pt x="133468" y="116868"/>
                          <a:pt x="128687" y="111555"/>
                        </a:cubicBezTo>
                        <a:cubicBezTo>
                          <a:pt x="128156" y="110493"/>
                          <a:pt x="127093" y="109962"/>
                          <a:pt x="126562" y="108899"/>
                        </a:cubicBezTo>
                        <a:cubicBezTo>
                          <a:pt x="124437" y="106243"/>
                          <a:pt x="123375" y="103056"/>
                          <a:pt x="122844" y="100400"/>
                        </a:cubicBezTo>
                        <a:cubicBezTo>
                          <a:pt x="122313" y="99337"/>
                          <a:pt x="122313" y="97212"/>
                          <a:pt x="121781" y="97212"/>
                        </a:cubicBezTo>
                        <a:cubicBezTo>
                          <a:pt x="118063" y="96681"/>
                          <a:pt x="114344" y="96681"/>
                          <a:pt x="110094" y="96681"/>
                        </a:cubicBezTo>
                        <a:cubicBezTo>
                          <a:pt x="105845" y="96681"/>
                          <a:pt x="101595" y="96681"/>
                          <a:pt x="97877" y="97212"/>
                        </a:cubicBezTo>
                        <a:cubicBezTo>
                          <a:pt x="97345" y="97212"/>
                          <a:pt x="95752" y="97212"/>
                          <a:pt x="95221" y="98275"/>
                        </a:cubicBezTo>
                        <a:cubicBezTo>
                          <a:pt x="94689" y="98806"/>
                          <a:pt x="94689" y="100400"/>
                          <a:pt x="95221" y="102525"/>
                        </a:cubicBezTo>
                        <a:cubicBezTo>
                          <a:pt x="100533" y="122711"/>
                          <a:pt x="96814" y="141304"/>
                          <a:pt x="93627" y="159896"/>
                        </a:cubicBezTo>
                        <a:cubicBezTo>
                          <a:pt x="92564" y="164677"/>
                          <a:pt x="92033" y="169458"/>
                          <a:pt x="90971" y="174239"/>
                        </a:cubicBezTo>
                        <a:lnTo>
                          <a:pt x="90440" y="175833"/>
                        </a:lnTo>
                        <a:cubicBezTo>
                          <a:pt x="89377" y="182207"/>
                          <a:pt x="89377" y="183801"/>
                          <a:pt x="93096" y="185926"/>
                        </a:cubicBezTo>
                        <a:cubicBezTo>
                          <a:pt x="101064" y="190707"/>
                          <a:pt x="97877" y="199206"/>
                          <a:pt x="96283" y="202924"/>
                        </a:cubicBezTo>
                        <a:cubicBezTo>
                          <a:pt x="95752" y="203987"/>
                          <a:pt x="95752" y="204518"/>
                          <a:pt x="95221" y="205581"/>
                        </a:cubicBezTo>
                        <a:cubicBezTo>
                          <a:pt x="93627" y="211424"/>
                          <a:pt x="91502" y="216736"/>
                          <a:pt x="89377" y="222048"/>
                        </a:cubicBezTo>
                        <a:cubicBezTo>
                          <a:pt x="84596" y="234797"/>
                          <a:pt x="79815" y="247015"/>
                          <a:pt x="81409" y="260827"/>
                        </a:cubicBezTo>
                        <a:cubicBezTo>
                          <a:pt x="82471" y="271451"/>
                          <a:pt x="84596" y="285263"/>
                          <a:pt x="88315" y="296419"/>
                        </a:cubicBezTo>
                        <a:cubicBezTo>
                          <a:pt x="89377" y="299075"/>
                          <a:pt x="90440" y="301199"/>
                          <a:pt x="92033" y="303856"/>
                        </a:cubicBezTo>
                        <a:cubicBezTo>
                          <a:pt x="94689" y="309168"/>
                          <a:pt x="97877" y="315011"/>
                          <a:pt x="97877" y="321917"/>
                        </a:cubicBezTo>
                        <a:cubicBezTo>
                          <a:pt x="97877" y="321917"/>
                          <a:pt x="97877" y="321917"/>
                          <a:pt x="97877" y="321917"/>
                        </a:cubicBezTo>
                        <a:lnTo>
                          <a:pt x="98408" y="321917"/>
                        </a:lnTo>
                        <a:cubicBezTo>
                          <a:pt x="115938" y="326167"/>
                          <a:pt x="114344" y="341572"/>
                          <a:pt x="113813" y="347415"/>
                        </a:cubicBezTo>
                        <a:lnTo>
                          <a:pt x="113813" y="349009"/>
                        </a:lnTo>
                        <a:cubicBezTo>
                          <a:pt x="113282" y="356977"/>
                          <a:pt x="110626" y="361758"/>
                          <a:pt x="98939" y="362289"/>
                        </a:cubicBezTo>
                        <a:cubicBezTo>
                          <a:pt x="88315" y="362821"/>
                          <a:pt x="78753" y="373445"/>
                          <a:pt x="70785" y="382476"/>
                        </a:cubicBezTo>
                        <a:cubicBezTo>
                          <a:pt x="65472" y="388319"/>
                          <a:pt x="63879" y="395756"/>
                          <a:pt x="61754" y="403724"/>
                        </a:cubicBezTo>
                        <a:cubicBezTo>
                          <a:pt x="60691" y="409036"/>
                          <a:pt x="59098" y="414349"/>
                          <a:pt x="56973" y="419129"/>
                        </a:cubicBezTo>
                        <a:cubicBezTo>
                          <a:pt x="50598" y="433472"/>
                          <a:pt x="42630" y="451002"/>
                          <a:pt x="22444" y="457377"/>
                        </a:cubicBezTo>
                        <a:cubicBezTo>
                          <a:pt x="21381" y="457377"/>
                          <a:pt x="21381" y="457908"/>
                          <a:pt x="21381" y="457908"/>
                        </a:cubicBezTo>
                        <a:cubicBezTo>
                          <a:pt x="21381" y="457908"/>
                          <a:pt x="21381" y="458440"/>
                          <a:pt x="21913" y="458971"/>
                        </a:cubicBezTo>
                        <a:cubicBezTo>
                          <a:pt x="25100" y="467470"/>
                          <a:pt x="25100" y="475970"/>
                          <a:pt x="21913" y="485532"/>
                        </a:cubicBezTo>
                        <a:cubicBezTo>
                          <a:pt x="20850" y="488719"/>
                          <a:pt x="21913" y="489781"/>
                          <a:pt x="26162" y="493500"/>
                        </a:cubicBezTo>
                        <a:cubicBezTo>
                          <a:pt x="27225" y="494562"/>
                          <a:pt x="28818" y="495625"/>
                          <a:pt x="29881" y="497218"/>
                        </a:cubicBezTo>
                        <a:cubicBezTo>
                          <a:pt x="30412" y="498281"/>
                          <a:pt x="31475" y="498812"/>
                          <a:pt x="32537" y="499874"/>
                        </a:cubicBezTo>
                        <a:cubicBezTo>
                          <a:pt x="36787" y="504124"/>
                          <a:pt x="43161" y="510499"/>
                          <a:pt x="38912" y="521654"/>
                        </a:cubicBezTo>
                        <a:lnTo>
                          <a:pt x="38380" y="523248"/>
                        </a:lnTo>
                        <a:cubicBezTo>
                          <a:pt x="34662" y="533341"/>
                          <a:pt x="29881" y="546090"/>
                          <a:pt x="14476" y="546090"/>
                        </a:cubicBezTo>
                        <a:cubicBezTo>
                          <a:pt x="12882" y="546090"/>
                          <a:pt x="10757" y="546090"/>
                          <a:pt x="8632" y="545559"/>
                        </a:cubicBezTo>
                        <a:cubicBezTo>
                          <a:pt x="5976" y="546090"/>
                          <a:pt x="2789" y="547152"/>
                          <a:pt x="1195" y="550340"/>
                        </a:cubicBezTo>
                        <a:cubicBezTo>
                          <a:pt x="-398" y="552996"/>
                          <a:pt x="-398" y="557246"/>
                          <a:pt x="1195" y="561495"/>
                        </a:cubicBezTo>
                        <a:cubicBezTo>
                          <a:pt x="29881" y="576369"/>
                          <a:pt x="59098" y="593368"/>
                          <a:pt x="89908" y="613023"/>
                        </a:cubicBezTo>
                        <a:lnTo>
                          <a:pt x="96814" y="616742"/>
                        </a:lnTo>
                        <a:lnTo>
                          <a:pt x="105845" y="622054"/>
                        </a:lnTo>
                        <a:cubicBezTo>
                          <a:pt x="149404" y="647021"/>
                          <a:pt x="194558" y="672520"/>
                          <a:pt x="238118" y="699612"/>
                        </a:cubicBezTo>
                        <a:lnTo>
                          <a:pt x="242899" y="702268"/>
                        </a:lnTo>
                        <a:cubicBezTo>
                          <a:pt x="290708" y="728297"/>
                          <a:pt x="336924" y="755389"/>
                          <a:pt x="381546" y="783013"/>
                        </a:cubicBezTo>
                        <a:cubicBezTo>
                          <a:pt x="390577" y="786731"/>
                          <a:pt x="400139" y="787794"/>
                          <a:pt x="410232" y="789387"/>
                        </a:cubicBezTo>
                        <a:cubicBezTo>
                          <a:pt x="417138" y="790450"/>
                          <a:pt x="424043" y="791512"/>
                          <a:pt x="430949" y="793106"/>
                        </a:cubicBezTo>
                        <a:cubicBezTo>
                          <a:pt x="434668" y="792574"/>
                          <a:pt x="438386" y="793106"/>
                          <a:pt x="441042" y="794699"/>
                        </a:cubicBezTo>
                        <a:lnTo>
                          <a:pt x="444229" y="795230"/>
                        </a:lnTo>
                        <a:lnTo>
                          <a:pt x="446885" y="795230"/>
                        </a:lnTo>
                        <a:cubicBezTo>
                          <a:pt x="452198" y="795230"/>
                          <a:pt x="458041" y="795230"/>
                          <a:pt x="463884" y="798418"/>
                        </a:cubicBezTo>
                        <a:lnTo>
                          <a:pt x="519131" y="806917"/>
                        </a:lnTo>
                        <a:cubicBezTo>
                          <a:pt x="535599" y="809042"/>
                          <a:pt x="552066" y="811167"/>
                          <a:pt x="568534" y="815417"/>
                        </a:cubicBezTo>
                        <a:lnTo>
                          <a:pt x="568534" y="815417"/>
                        </a:lnTo>
                        <a:lnTo>
                          <a:pt x="593501" y="819135"/>
                        </a:lnTo>
                        <a:cubicBezTo>
                          <a:pt x="595626" y="819667"/>
                          <a:pt x="597220" y="819667"/>
                          <a:pt x="598813" y="819667"/>
                        </a:cubicBezTo>
                        <a:cubicBezTo>
                          <a:pt x="602001" y="819667"/>
                          <a:pt x="604126" y="818604"/>
                          <a:pt x="605719" y="806917"/>
                        </a:cubicBezTo>
                        <a:cubicBezTo>
                          <a:pt x="613156" y="753265"/>
                          <a:pt x="620593" y="699080"/>
                          <a:pt x="628561" y="645427"/>
                        </a:cubicBezTo>
                        <a:cubicBezTo>
                          <a:pt x="633342" y="610367"/>
                          <a:pt x="638655" y="575307"/>
                          <a:pt x="643435" y="540247"/>
                        </a:cubicBezTo>
                        <a:cubicBezTo>
                          <a:pt x="648217" y="505187"/>
                          <a:pt x="652997" y="470126"/>
                          <a:pt x="657778" y="434535"/>
                        </a:cubicBezTo>
                        <a:cubicBezTo>
                          <a:pt x="662559" y="397881"/>
                          <a:pt x="667871" y="361758"/>
                          <a:pt x="672652" y="325104"/>
                        </a:cubicBezTo>
                        <a:cubicBezTo>
                          <a:pt x="677965" y="288982"/>
                          <a:pt x="682746" y="252859"/>
                          <a:pt x="688058" y="216736"/>
                        </a:cubicBezTo>
                        <a:cubicBezTo>
                          <a:pt x="691776" y="194425"/>
                          <a:pt x="694963" y="171583"/>
                          <a:pt x="698151" y="14820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E2EB7BCB-06D5-8E2B-C177-2BF0B51AD22C}"/>
                      </a:ext>
                    </a:extLst>
                  </p:cNvPr>
                  <p:cNvSpPr/>
                  <p:nvPr/>
                </p:nvSpPr>
                <p:spPr>
                  <a:xfrm>
                    <a:off x="1388253" y="7099253"/>
                    <a:ext cx="221838" cy="356657"/>
                  </a:xfrm>
                  <a:custGeom>
                    <a:avLst/>
                    <a:gdLst>
                      <a:gd name="connsiteX0" fmla="*/ 131824 w 622829"/>
                      <a:gd name="connsiteY0" fmla="*/ 390975 h 1001342"/>
                      <a:gd name="connsiteX1" fmla="*/ 132886 w 622829"/>
                      <a:gd name="connsiteY1" fmla="*/ 393100 h 1001342"/>
                      <a:gd name="connsiteX2" fmla="*/ 154666 w 622829"/>
                      <a:gd name="connsiteY2" fmla="*/ 406912 h 1001342"/>
                      <a:gd name="connsiteX3" fmla="*/ 155197 w 622829"/>
                      <a:gd name="connsiteY3" fmla="*/ 411693 h 1001342"/>
                      <a:gd name="connsiteX4" fmla="*/ 150416 w 622829"/>
                      <a:gd name="connsiteY4" fmla="*/ 441972 h 1001342"/>
                      <a:gd name="connsiteX5" fmla="*/ 115356 w 622829"/>
                      <a:gd name="connsiteY5" fmla="*/ 488719 h 1001342"/>
                      <a:gd name="connsiteX6" fmla="*/ 102607 w 622829"/>
                      <a:gd name="connsiteY6" fmla="*/ 514748 h 1001342"/>
                      <a:gd name="connsiteX7" fmla="*/ 80296 w 622829"/>
                      <a:gd name="connsiteY7" fmla="*/ 535997 h 1001342"/>
                      <a:gd name="connsiteX8" fmla="*/ 70734 w 622829"/>
                      <a:gd name="connsiteY8" fmla="*/ 544497 h 1001342"/>
                      <a:gd name="connsiteX9" fmla="*/ 59578 w 622829"/>
                      <a:gd name="connsiteY9" fmla="*/ 568401 h 1001342"/>
                      <a:gd name="connsiteX10" fmla="*/ 53204 w 622829"/>
                      <a:gd name="connsiteY10" fmla="*/ 582213 h 1001342"/>
                      <a:gd name="connsiteX11" fmla="*/ 56391 w 622829"/>
                      <a:gd name="connsiteY11" fmla="*/ 593368 h 1001342"/>
                      <a:gd name="connsiteX12" fmla="*/ 67015 w 622829"/>
                      <a:gd name="connsiteY12" fmla="*/ 601337 h 1001342"/>
                      <a:gd name="connsiteX13" fmla="*/ 69671 w 622829"/>
                      <a:gd name="connsiteY13" fmla="*/ 603993 h 1001342"/>
                      <a:gd name="connsiteX14" fmla="*/ 75515 w 622829"/>
                      <a:gd name="connsiteY14" fmla="*/ 615679 h 1001342"/>
                      <a:gd name="connsiteX15" fmla="*/ 67547 w 622829"/>
                      <a:gd name="connsiteY15" fmla="*/ 624710 h 1001342"/>
                      <a:gd name="connsiteX16" fmla="*/ 65422 w 622829"/>
                      <a:gd name="connsiteY16" fmla="*/ 632147 h 1001342"/>
                      <a:gd name="connsiteX17" fmla="*/ 65953 w 622829"/>
                      <a:gd name="connsiteY17" fmla="*/ 635866 h 1001342"/>
                      <a:gd name="connsiteX18" fmla="*/ 53735 w 622829"/>
                      <a:gd name="connsiteY18" fmla="*/ 659239 h 1001342"/>
                      <a:gd name="connsiteX19" fmla="*/ 47892 w 622829"/>
                      <a:gd name="connsiteY19" fmla="*/ 669864 h 1001342"/>
                      <a:gd name="connsiteX20" fmla="*/ 29830 w 622829"/>
                      <a:gd name="connsiteY20" fmla="*/ 752202 h 1001342"/>
                      <a:gd name="connsiteX21" fmla="*/ 613 w 622829"/>
                      <a:gd name="connsiteY21" fmla="*/ 884475 h 1001342"/>
                      <a:gd name="connsiteX22" fmla="*/ 613 w 622829"/>
                      <a:gd name="connsiteY22" fmla="*/ 889256 h 1001342"/>
                      <a:gd name="connsiteX23" fmla="*/ 5394 w 622829"/>
                      <a:gd name="connsiteY23" fmla="*/ 890850 h 1001342"/>
                      <a:gd name="connsiteX24" fmla="*/ 425586 w 622829"/>
                      <a:gd name="connsiteY24" fmla="*/ 972126 h 1001342"/>
                      <a:gd name="connsiteX25" fmla="*/ 454803 w 622829"/>
                      <a:gd name="connsiteY25" fmla="*/ 977969 h 1001342"/>
                      <a:gd name="connsiteX26" fmla="*/ 570608 w 622829"/>
                      <a:gd name="connsiteY26" fmla="*/ 1000811 h 1001342"/>
                      <a:gd name="connsiteX27" fmla="*/ 575389 w 622829"/>
                      <a:gd name="connsiteY27" fmla="*/ 1001342 h 1001342"/>
                      <a:gd name="connsiteX28" fmla="*/ 578577 w 622829"/>
                      <a:gd name="connsiteY28" fmla="*/ 994968 h 1001342"/>
                      <a:gd name="connsiteX29" fmla="*/ 603544 w 622829"/>
                      <a:gd name="connsiteY29" fmla="*/ 816479 h 1001342"/>
                      <a:gd name="connsiteX30" fmla="*/ 605137 w 622829"/>
                      <a:gd name="connsiteY30" fmla="*/ 806917 h 1001342"/>
                      <a:gd name="connsiteX31" fmla="*/ 613637 w 622829"/>
                      <a:gd name="connsiteY31" fmla="*/ 749546 h 1001342"/>
                      <a:gd name="connsiteX32" fmla="*/ 622136 w 622829"/>
                      <a:gd name="connsiteY32" fmla="*/ 692175 h 1001342"/>
                      <a:gd name="connsiteX33" fmla="*/ 618418 w 622829"/>
                      <a:gd name="connsiteY33" fmla="*/ 674113 h 1001342"/>
                      <a:gd name="connsiteX34" fmla="*/ 610450 w 622829"/>
                      <a:gd name="connsiteY34" fmla="*/ 659770 h 1001342"/>
                      <a:gd name="connsiteX35" fmla="*/ 607262 w 622829"/>
                      <a:gd name="connsiteY35" fmla="*/ 652333 h 1001342"/>
                      <a:gd name="connsiteX36" fmla="*/ 606200 w 622829"/>
                      <a:gd name="connsiteY36" fmla="*/ 649677 h 1001342"/>
                      <a:gd name="connsiteX37" fmla="*/ 605137 w 622829"/>
                      <a:gd name="connsiteY37" fmla="*/ 647021 h 1001342"/>
                      <a:gd name="connsiteX38" fmla="*/ 599294 w 622829"/>
                      <a:gd name="connsiteY38" fmla="*/ 651271 h 1001342"/>
                      <a:gd name="connsiteX39" fmla="*/ 585482 w 622829"/>
                      <a:gd name="connsiteY39" fmla="*/ 664551 h 1001342"/>
                      <a:gd name="connsiteX40" fmla="*/ 582826 w 622829"/>
                      <a:gd name="connsiteY40" fmla="*/ 664551 h 1001342"/>
                      <a:gd name="connsiteX41" fmla="*/ 582826 w 622829"/>
                      <a:gd name="connsiteY41" fmla="*/ 664551 h 1001342"/>
                      <a:gd name="connsiteX42" fmla="*/ 579639 w 622829"/>
                      <a:gd name="connsiteY42" fmla="*/ 664551 h 1001342"/>
                      <a:gd name="connsiteX43" fmla="*/ 577514 w 622829"/>
                      <a:gd name="connsiteY43" fmla="*/ 664551 h 1001342"/>
                      <a:gd name="connsiteX44" fmla="*/ 571671 w 622829"/>
                      <a:gd name="connsiteY44" fmla="*/ 666145 h 1001342"/>
                      <a:gd name="connsiteX45" fmla="*/ 556265 w 622829"/>
                      <a:gd name="connsiteY45" fmla="*/ 664551 h 1001342"/>
                      <a:gd name="connsiteX46" fmla="*/ 542985 w 622829"/>
                      <a:gd name="connsiteY46" fmla="*/ 658708 h 1001342"/>
                      <a:gd name="connsiteX47" fmla="*/ 538204 w 622829"/>
                      <a:gd name="connsiteY47" fmla="*/ 658708 h 1001342"/>
                      <a:gd name="connsiteX48" fmla="*/ 533423 w 622829"/>
                      <a:gd name="connsiteY48" fmla="*/ 658708 h 1001342"/>
                      <a:gd name="connsiteX49" fmla="*/ 516956 w 622829"/>
                      <a:gd name="connsiteY49" fmla="*/ 654990 h 1001342"/>
                      <a:gd name="connsiteX50" fmla="*/ 514831 w 622829"/>
                      <a:gd name="connsiteY50" fmla="*/ 653927 h 1001342"/>
                      <a:gd name="connsiteX51" fmla="*/ 501550 w 622829"/>
                      <a:gd name="connsiteY51" fmla="*/ 661895 h 1001342"/>
                      <a:gd name="connsiteX52" fmla="*/ 489863 w 622829"/>
                      <a:gd name="connsiteY52" fmla="*/ 658177 h 1001342"/>
                      <a:gd name="connsiteX53" fmla="*/ 471271 w 622829"/>
                      <a:gd name="connsiteY53" fmla="*/ 660833 h 1001342"/>
                      <a:gd name="connsiteX54" fmla="*/ 456928 w 622829"/>
                      <a:gd name="connsiteY54" fmla="*/ 668270 h 1001342"/>
                      <a:gd name="connsiteX55" fmla="*/ 439398 w 622829"/>
                      <a:gd name="connsiteY55" fmla="*/ 654458 h 1001342"/>
                      <a:gd name="connsiteX56" fmla="*/ 435679 w 622829"/>
                      <a:gd name="connsiteY56" fmla="*/ 627366 h 1001342"/>
                      <a:gd name="connsiteX57" fmla="*/ 435679 w 622829"/>
                      <a:gd name="connsiteY57" fmla="*/ 622585 h 1001342"/>
                      <a:gd name="connsiteX58" fmla="*/ 421337 w 622829"/>
                      <a:gd name="connsiteY58" fmla="*/ 600805 h 1001342"/>
                      <a:gd name="connsiteX59" fmla="*/ 408587 w 622829"/>
                      <a:gd name="connsiteY59" fmla="*/ 591775 h 1001342"/>
                      <a:gd name="connsiteX60" fmla="*/ 408056 w 622829"/>
                      <a:gd name="connsiteY60" fmla="*/ 572651 h 1001342"/>
                      <a:gd name="connsiteX61" fmla="*/ 405400 w 622829"/>
                      <a:gd name="connsiteY61" fmla="*/ 556715 h 1001342"/>
                      <a:gd name="connsiteX62" fmla="*/ 394245 w 622829"/>
                      <a:gd name="connsiteY62" fmla="*/ 528029 h 1001342"/>
                      <a:gd name="connsiteX63" fmla="*/ 394245 w 622829"/>
                      <a:gd name="connsiteY63" fmla="*/ 518998 h 1001342"/>
                      <a:gd name="connsiteX64" fmla="*/ 394776 w 622829"/>
                      <a:gd name="connsiteY64" fmla="*/ 494031 h 1001342"/>
                      <a:gd name="connsiteX65" fmla="*/ 389464 w 622829"/>
                      <a:gd name="connsiteY65" fmla="*/ 478626 h 1001342"/>
                      <a:gd name="connsiteX66" fmla="*/ 386276 w 622829"/>
                      <a:gd name="connsiteY66" fmla="*/ 472251 h 1001342"/>
                      <a:gd name="connsiteX67" fmla="*/ 386276 w 622829"/>
                      <a:gd name="connsiteY67" fmla="*/ 471720 h 1001342"/>
                      <a:gd name="connsiteX68" fmla="*/ 383620 w 622829"/>
                      <a:gd name="connsiteY68" fmla="*/ 473845 h 1001342"/>
                      <a:gd name="connsiteX69" fmla="*/ 368746 w 622829"/>
                      <a:gd name="connsiteY69" fmla="*/ 488719 h 1001342"/>
                      <a:gd name="connsiteX70" fmla="*/ 367153 w 622829"/>
                      <a:gd name="connsiteY70" fmla="*/ 490313 h 1001342"/>
                      <a:gd name="connsiteX71" fmla="*/ 353341 w 622829"/>
                      <a:gd name="connsiteY71" fmla="*/ 498281 h 1001342"/>
                      <a:gd name="connsiteX72" fmla="*/ 346966 w 622829"/>
                      <a:gd name="connsiteY72" fmla="*/ 496687 h 1001342"/>
                      <a:gd name="connsiteX73" fmla="*/ 325718 w 622829"/>
                      <a:gd name="connsiteY73" fmla="*/ 472251 h 1001342"/>
                      <a:gd name="connsiteX74" fmla="*/ 325186 w 622829"/>
                      <a:gd name="connsiteY74" fmla="*/ 455252 h 1001342"/>
                      <a:gd name="connsiteX75" fmla="*/ 325186 w 622829"/>
                      <a:gd name="connsiteY75" fmla="*/ 446753 h 1001342"/>
                      <a:gd name="connsiteX76" fmla="*/ 337404 w 622829"/>
                      <a:gd name="connsiteY76" fmla="*/ 431879 h 1001342"/>
                      <a:gd name="connsiteX77" fmla="*/ 340592 w 622829"/>
                      <a:gd name="connsiteY77" fmla="*/ 430816 h 1001342"/>
                      <a:gd name="connsiteX78" fmla="*/ 342185 w 622829"/>
                      <a:gd name="connsiteY78" fmla="*/ 429754 h 1001342"/>
                      <a:gd name="connsiteX79" fmla="*/ 346966 w 622829"/>
                      <a:gd name="connsiteY79" fmla="*/ 427098 h 1001342"/>
                      <a:gd name="connsiteX80" fmla="*/ 344842 w 622829"/>
                      <a:gd name="connsiteY80" fmla="*/ 423910 h 1001342"/>
                      <a:gd name="connsiteX81" fmla="*/ 344310 w 622829"/>
                      <a:gd name="connsiteY81" fmla="*/ 407443 h 1001342"/>
                      <a:gd name="connsiteX82" fmla="*/ 346966 w 622829"/>
                      <a:gd name="connsiteY82" fmla="*/ 400537 h 1001342"/>
                      <a:gd name="connsiteX83" fmla="*/ 368746 w 622829"/>
                      <a:gd name="connsiteY83" fmla="*/ 350603 h 1001342"/>
                      <a:gd name="connsiteX84" fmla="*/ 370871 w 622829"/>
                      <a:gd name="connsiteY84" fmla="*/ 344759 h 1001342"/>
                      <a:gd name="connsiteX85" fmla="*/ 369809 w 622829"/>
                      <a:gd name="connsiteY85" fmla="*/ 344228 h 1001342"/>
                      <a:gd name="connsiteX86" fmla="*/ 355466 w 622829"/>
                      <a:gd name="connsiteY86" fmla="*/ 336260 h 1001342"/>
                      <a:gd name="connsiteX87" fmla="*/ 339529 w 622829"/>
                      <a:gd name="connsiteY87" fmla="*/ 328292 h 1001342"/>
                      <a:gd name="connsiteX88" fmla="*/ 323062 w 622829"/>
                      <a:gd name="connsiteY88" fmla="*/ 312886 h 1001342"/>
                      <a:gd name="connsiteX89" fmla="*/ 311906 w 622829"/>
                      <a:gd name="connsiteY89" fmla="*/ 281545 h 1001342"/>
                      <a:gd name="connsiteX90" fmla="*/ 284283 w 622829"/>
                      <a:gd name="connsiteY90" fmla="*/ 238516 h 1001342"/>
                      <a:gd name="connsiteX91" fmla="*/ 269409 w 622829"/>
                      <a:gd name="connsiteY91" fmla="*/ 218861 h 1001342"/>
                      <a:gd name="connsiteX92" fmla="*/ 266753 w 622829"/>
                      <a:gd name="connsiteY92" fmla="*/ 214080 h 1001342"/>
                      <a:gd name="connsiteX93" fmla="*/ 268346 w 622829"/>
                      <a:gd name="connsiteY93" fmla="*/ 187519 h 1001342"/>
                      <a:gd name="connsiteX94" fmla="*/ 268346 w 622829"/>
                      <a:gd name="connsiteY94" fmla="*/ 175833 h 1001342"/>
                      <a:gd name="connsiteX95" fmla="*/ 264097 w 622829"/>
                      <a:gd name="connsiteY95" fmla="*/ 166802 h 1001342"/>
                      <a:gd name="connsiteX96" fmla="*/ 260378 w 622829"/>
                      <a:gd name="connsiteY96" fmla="*/ 159365 h 1001342"/>
                      <a:gd name="connsiteX97" fmla="*/ 256128 w 622829"/>
                      <a:gd name="connsiteY97" fmla="*/ 100400 h 1001342"/>
                      <a:gd name="connsiteX98" fmla="*/ 258253 w 622829"/>
                      <a:gd name="connsiteY98" fmla="*/ 88713 h 1001342"/>
                      <a:gd name="connsiteX99" fmla="*/ 263565 w 622829"/>
                      <a:gd name="connsiteY99" fmla="*/ 59496 h 1001342"/>
                      <a:gd name="connsiteX100" fmla="*/ 270471 w 622829"/>
                      <a:gd name="connsiteY100" fmla="*/ 11687 h 1001342"/>
                      <a:gd name="connsiteX101" fmla="*/ 249754 w 622829"/>
                      <a:gd name="connsiteY101" fmla="*/ 8499 h 1001342"/>
                      <a:gd name="connsiteX102" fmla="*/ 235411 w 622829"/>
                      <a:gd name="connsiteY102" fmla="*/ 5843 h 1001342"/>
                      <a:gd name="connsiteX103" fmla="*/ 220537 w 622829"/>
                      <a:gd name="connsiteY103" fmla="*/ 2656 h 1001342"/>
                      <a:gd name="connsiteX104" fmla="*/ 208319 w 622829"/>
                      <a:gd name="connsiteY104" fmla="*/ 0 h 1001342"/>
                      <a:gd name="connsiteX105" fmla="*/ 204600 w 622829"/>
                      <a:gd name="connsiteY105" fmla="*/ 1062 h 1001342"/>
                      <a:gd name="connsiteX106" fmla="*/ 198757 w 622829"/>
                      <a:gd name="connsiteY106" fmla="*/ 20717 h 1001342"/>
                      <a:gd name="connsiteX107" fmla="*/ 197163 w 622829"/>
                      <a:gd name="connsiteY107" fmla="*/ 32404 h 1001342"/>
                      <a:gd name="connsiteX108" fmla="*/ 180165 w 622829"/>
                      <a:gd name="connsiteY108" fmla="*/ 108899 h 1001342"/>
                      <a:gd name="connsiteX109" fmla="*/ 133949 w 622829"/>
                      <a:gd name="connsiteY109" fmla="*/ 313418 h 1001342"/>
                      <a:gd name="connsiteX110" fmla="*/ 131293 w 622829"/>
                      <a:gd name="connsiteY110" fmla="*/ 322448 h 1001342"/>
                      <a:gd name="connsiteX111" fmla="*/ 131293 w 622829"/>
                      <a:gd name="connsiteY111" fmla="*/ 342634 h 1001342"/>
                      <a:gd name="connsiteX112" fmla="*/ 130761 w 622829"/>
                      <a:gd name="connsiteY112" fmla="*/ 354852 h 1001342"/>
                      <a:gd name="connsiteX113" fmla="*/ 132355 w 622829"/>
                      <a:gd name="connsiteY113" fmla="*/ 386194 h 1001342"/>
                      <a:gd name="connsiteX114" fmla="*/ 131824 w 622829"/>
                      <a:gd name="connsiteY114" fmla="*/ 390975 h 100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</a:cxnLst>
                    <a:rect l="l" t="t" r="r" b="b"/>
                    <a:pathLst>
                      <a:path w="622829" h="1001342">
                        <a:moveTo>
                          <a:pt x="131824" y="390975"/>
                        </a:moveTo>
                        <a:cubicBezTo>
                          <a:pt x="131824" y="391506"/>
                          <a:pt x="132886" y="393100"/>
                          <a:pt x="132886" y="393100"/>
                        </a:cubicBezTo>
                        <a:cubicBezTo>
                          <a:pt x="139261" y="393631"/>
                          <a:pt x="153604" y="394694"/>
                          <a:pt x="154666" y="406912"/>
                        </a:cubicBezTo>
                        <a:cubicBezTo>
                          <a:pt x="154666" y="408505"/>
                          <a:pt x="155197" y="410099"/>
                          <a:pt x="155197" y="411693"/>
                        </a:cubicBezTo>
                        <a:cubicBezTo>
                          <a:pt x="156260" y="420723"/>
                          <a:pt x="157853" y="432410"/>
                          <a:pt x="150416" y="441972"/>
                        </a:cubicBezTo>
                        <a:cubicBezTo>
                          <a:pt x="138730" y="457377"/>
                          <a:pt x="127043" y="473314"/>
                          <a:pt x="115356" y="488719"/>
                        </a:cubicBezTo>
                        <a:cubicBezTo>
                          <a:pt x="109513" y="496687"/>
                          <a:pt x="103669" y="504124"/>
                          <a:pt x="102607" y="514748"/>
                        </a:cubicBezTo>
                        <a:cubicBezTo>
                          <a:pt x="101544" y="524310"/>
                          <a:pt x="93576" y="532279"/>
                          <a:pt x="80296" y="535997"/>
                        </a:cubicBezTo>
                        <a:cubicBezTo>
                          <a:pt x="75515" y="537060"/>
                          <a:pt x="72859" y="539716"/>
                          <a:pt x="70734" y="544497"/>
                        </a:cubicBezTo>
                        <a:cubicBezTo>
                          <a:pt x="67015" y="552465"/>
                          <a:pt x="63297" y="560433"/>
                          <a:pt x="59578" y="568401"/>
                        </a:cubicBezTo>
                        <a:cubicBezTo>
                          <a:pt x="57454" y="573182"/>
                          <a:pt x="55329" y="577432"/>
                          <a:pt x="53204" y="582213"/>
                        </a:cubicBezTo>
                        <a:cubicBezTo>
                          <a:pt x="50017" y="588587"/>
                          <a:pt x="51610" y="590712"/>
                          <a:pt x="56391" y="593368"/>
                        </a:cubicBezTo>
                        <a:cubicBezTo>
                          <a:pt x="60641" y="595493"/>
                          <a:pt x="63828" y="598681"/>
                          <a:pt x="67015" y="601337"/>
                        </a:cubicBezTo>
                        <a:cubicBezTo>
                          <a:pt x="68078" y="602399"/>
                          <a:pt x="68609" y="602930"/>
                          <a:pt x="69671" y="603993"/>
                        </a:cubicBezTo>
                        <a:cubicBezTo>
                          <a:pt x="71265" y="605586"/>
                          <a:pt x="76577" y="609836"/>
                          <a:pt x="75515" y="615679"/>
                        </a:cubicBezTo>
                        <a:cubicBezTo>
                          <a:pt x="74984" y="619398"/>
                          <a:pt x="72328" y="622585"/>
                          <a:pt x="67547" y="624710"/>
                        </a:cubicBezTo>
                        <a:cubicBezTo>
                          <a:pt x="65422" y="625773"/>
                          <a:pt x="64891" y="626835"/>
                          <a:pt x="65422" y="632147"/>
                        </a:cubicBezTo>
                        <a:cubicBezTo>
                          <a:pt x="65422" y="633210"/>
                          <a:pt x="65422" y="634803"/>
                          <a:pt x="65953" y="635866"/>
                        </a:cubicBezTo>
                        <a:cubicBezTo>
                          <a:pt x="65953" y="641709"/>
                          <a:pt x="66484" y="653927"/>
                          <a:pt x="53735" y="659239"/>
                        </a:cubicBezTo>
                        <a:cubicBezTo>
                          <a:pt x="50017" y="660833"/>
                          <a:pt x="49485" y="664020"/>
                          <a:pt x="47892" y="669864"/>
                        </a:cubicBezTo>
                        <a:cubicBezTo>
                          <a:pt x="42048" y="697487"/>
                          <a:pt x="35674" y="725110"/>
                          <a:pt x="29830" y="752202"/>
                        </a:cubicBezTo>
                        <a:cubicBezTo>
                          <a:pt x="20268" y="796293"/>
                          <a:pt x="10707" y="840384"/>
                          <a:pt x="613" y="884475"/>
                        </a:cubicBezTo>
                        <a:cubicBezTo>
                          <a:pt x="-449" y="888193"/>
                          <a:pt x="82" y="889256"/>
                          <a:pt x="613" y="889256"/>
                        </a:cubicBezTo>
                        <a:cubicBezTo>
                          <a:pt x="613" y="889256"/>
                          <a:pt x="1676" y="890318"/>
                          <a:pt x="5394" y="890850"/>
                        </a:cubicBezTo>
                        <a:cubicBezTo>
                          <a:pt x="145635" y="917941"/>
                          <a:pt x="285345" y="945033"/>
                          <a:pt x="425586" y="972126"/>
                        </a:cubicBezTo>
                        <a:lnTo>
                          <a:pt x="454803" y="977969"/>
                        </a:lnTo>
                        <a:cubicBezTo>
                          <a:pt x="493051" y="985406"/>
                          <a:pt x="532361" y="992843"/>
                          <a:pt x="570608" y="1000811"/>
                        </a:cubicBezTo>
                        <a:cubicBezTo>
                          <a:pt x="572733" y="1001342"/>
                          <a:pt x="574327" y="1001342"/>
                          <a:pt x="575389" y="1001342"/>
                        </a:cubicBezTo>
                        <a:cubicBezTo>
                          <a:pt x="576983" y="1001342"/>
                          <a:pt x="578045" y="1001342"/>
                          <a:pt x="578577" y="994968"/>
                        </a:cubicBezTo>
                        <a:cubicBezTo>
                          <a:pt x="586545" y="935472"/>
                          <a:pt x="595575" y="874913"/>
                          <a:pt x="603544" y="816479"/>
                        </a:cubicBezTo>
                        <a:lnTo>
                          <a:pt x="605137" y="806917"/>
                        </a:lnTo>
                        <a:cubicBezTo>
                          <a:pt x="607794" y="787793"/>
                          <a:pt x="610450" y="768670"/>
                          <a:pt x="613637" y="749546"/>
                        </a:cubicBezTo>
                        <a:cubicBezTo>
                          <a:pt x="616293" y="730422"/>
                          <a:pt x="619480" y="711298"/>
                          <a:pt x="622136" y="692175"/>
                        </a:cubicBezTo>
                        <a:cubicBezTo>
                          <a:pt x="623199" y="684738"/>
                          <a:pt x="623730" y="679425"/>
                          <a:pt x="618418" y="674113"/>
                        </a:cubicBezTo>
                        <a:cubicBezTo>
                          <a:pt x="614168" y="670395"/>
                          <a:pt x="612574" y="665083"/>
                          <a:pt x="610450" y="659770"/>
                        </a:cubicBezTo>
                        <a:cubicBezTo>
                          <a:pt x="609387" y="657114"/>
                          <a:pt x="608325" y="654458"/>
                          <a:pt x="607262" y="652333"/>
                        </a:cubicBezTo>
                        <a:cubicBezTo>
                          <a:pt x="606731" y="651802"/>
                          <a:pt x="606200" y="650740"/>
                          <a:pt x="606200" y="649677"/>
                        </a:cubicBezTo>
                        <a:cubicBezTo>
                          <a:pt x="605669" y="649146"/>
                          <a:pt x="605137" y="647552"/>
                          <a:pt x="605137" y="647021"/>
                        </a:cubicBezTo>
                        <a:cubicBezTo>
                          <a:pt x="602481" y="647552"/>
                          <a:pt x="599294" y="649146"/>
                          <a:pt x="599294" y="651271"/>
                        </a:cubicBezTo>
                        <a:cubicBezTo>
                          <a:pt x="599294" y="664551"/>
                          <a:pt x="588670" y="664551"/>
                          <a:pt x="585482" y="664551"/>
                        </a:cubicBezTo>
                        <a:lnTo>
                          <a:pt x="582826" y="664551"/>
                        </a:lnTo>
                        <a:cubicBezTo>
                          <a:pt x="582826" y="664551"/>
                          <a:pt x="582826" y="664551"/>
                          <a:pt x="582826" y="664551"/>
                        </a:cubicBezTo>
                        <a:cubicBezTo>
                          <a:pt x="581764" y="664551"/>
                          <a:pt x="580701" y="664551"/>
                          <a:pt x="579639" y="664551"/>
                        </a:cubicBezTo>
                        <a:cubicBezTo>
                          <a:pt x="579108" y="664551"/>
                          <a:pt x="578045" y="664551"/>
                          <a:pt x="577514" y="664551"/>
                        </a:cubicBezTo>
                        <a:cubicBezTo>
                          <a:pt x="574327" y="664551"/>
                          <a:pt x="573264" y="665083"/>
                          <a:pt x="571671" y="666145"/>
                        </a:cubicBezTo>
                        <a:cubicBezTo>
                          <a:pt x="567421" y="670926"/>
                          <a:pt x="559984" y="669864"/>
                          <a:pt x="556265" y="664551"/>
                        </a:cubicBezTo>
                        <a:cubicBezTo>
                          <a:pt x="553078" y="659770"/>
                          <a:pt x="548828" y="658708"/>
                          <a:pt x="542985" y="658708"/>
                        </a:cubicBezTo>
                        <a:cubicBezTo>
                          <a:pt x="541392" y="658708"/>
                          <a:pt x="539798" y="658708"/>
                          <a:pt x="538204" y="658708"/>
                        </a:cubicBezTo>
                        <a:lnTo>
                          <a:pt x="533423" y="658708"/>
                        </a:lnTo>
                        <a:cubicBezTo>
                          <a:pt x="527049" y="658708"/>
                          <a:pt x="521736" y="657646"/>
                          <a:pt x="516956" y="654990"/>
                        </a:cubicBezTo>
                        <a:cubicBezTo>
                          <a:pt x="515362" y="653927"/>
                          <a:pt x="514831" y="653927"/>
                          <a:pt x="514831" y="653927"/>
                        </a:cubicBezTo>
                        <a:cubicBezTo>
                          <a:pt x="511112" y="659239"/>
                          <a:pt x="506862" y="661895"/>
                          <a:pt x="501550" y="661895"/>
                        </a:cubicBezTo>
                        <a:cubicBezTo>
                          <a:pt x="497300" y="661895"/>
                          <a:pt x="493051" y="659770"/>
                          <a:pt x="489863" y="658177"/>
                        </a:cubicBezTo>
                        <a:cubicBezTo>
                          <a:pt x="482426" y="653927"/>
                          <a:pt x="476583" y="654458"/>
                          <a:pt x="471271" y="660833"/>
                        </a:cubicBezTo>
                        <a:cubicBezTo>
                          <a:pt x="465959" y="667207"/>
                          <a:pt x="460647" y="668270"/>
                          <a:pt x="456928" y="668270"/>
                        </a:cubicBezTo>
                        <a:cubicBezTo>
                          <a:pt x="449491" y="668270"/>
                          <a:pt x="443117" y="662958"/>
                          <a:pt x="439398" y="654458"/>
                        </a:cubicBezTo>
                        <a:cubicBezTo>
                          <a:pt x="435679" y="645428"/>
                          <a:pt x="435679" y="636397"/>
                          <a:pt x="435679" y="627366"/>
                        </a:cubicBezTo>
                        <a:cubicBezTo>
                          <a:pt x="435679" y="625773"/>
                          <a:pt x="435679" y="624179"/>
                          <a:pt x="435679" y="622585"/>
                        </a:cubicBezTo>
                        <a:cubicBezTo>
                          <a:pt x="435679" y="607711"/>
                          <a:pt x="431961" y="602399"/>
                          <a:pt x="421337" y="600805"/>
                        </a:cubicBezTo>
                        <a:cubicBezTo>
                          <a:pt x="416024" y="599743"/>
                          <a:pt x="411244" y="596556"/>
                          <a:pt x="408587" y="591775"/>
                        </a:cubicBezTo>
                        <a:cubicBezTo>
                          <a:pt x="405400" y="585931"/>
                          <a:pt x="405400" y="579026"/>
                          <a:pt x="408056" y="572651"/>
                        </a:cubicBezTo>
                        <a:cubicBezTo>
                          <a:pt x="411244" y="565214"/>
                          <a:pt x="410181" y="560964"/>
                          <a:pt x="405400" y="556715"/>
                        </a:cubicBezTo>
                        <a:cubicBezTo>
                          <a:pt x="397963" y="550340"/>
                          <a:pt x="394245" y="540778"/>
                          <a:pt x="394245" y="528029"/>
                        </a:cubicBezTo>
                        <a:cubicBezTo>
                          <a:pt x="394245" y="524842"/>
                          <a:pt x="394245" y="521654"/>
                          <a:pt x="394245" y="518998"/>
                        </a:cubicBezTo>
                        <a:cubicBezTo>
                          <a:pt x="394245" y="511030"/>
                          <a:pt x="393713" y="502530"/>
                          <a:pt x="394776" y="494031"/>
                        </a:cubicBezTo>
                        <a:cubicBezTo>
                          <a:pt x="395307" y="488188"/>
                          <a:pt x="392651" y="483938"/>
                          <a:pt x="389464" y="478626"/>
                        </a:cubicBezTo>
                        <a:cubicBezTo>
                          <a:pt x="388401" y="476501"/>
                          <a:pt x="386808" y="474376"/>
                          <a:pt x="386276" y="472251"/>
                        </a:cubicBezTo>
                        <a:cubicBezTo>
                          <a:pt x="386276" y="472251"/>
                          <a:pt x="386276" y="471720"/>
                          <a:pt x="386276" y="471720"/>
                        </a:cubicBezTo>
                        <a:cubicBezTo>
                          <a:pt x="385745" y="471720"/>
                          <a:pt x="384683" y="472782"/>
                          <a:pt x="383620" y="473845"/>
                        </a:cubicBezTo>
                        <a:lnTo>
                          <a:pt x="368746" y="488719"/>
                        </a:lnTo>
                        <a:cubicBezTo>
                          <a:pt x="368215" y="489250"/>
                          <a:pt x="367684" y="489781"/>
                          <a:pt x="367153" y="490313"/>
                        </a:cubicBezTo>
                        <a:cubicBezTo>
                          <a:pt x="363965" y="494031"/>
                          <a:pt x="359716" y="498281"/>
                          <a:pt x="353341" y="498281"/>
                        </a:cubicBezTo>
                        <a:cubicBezTo>
                          <a:pt x="351216" y="498281"/>
                          <a:pt x="349091" y="497749"/>
                          <a:pt x="346966" y="496687"/>
                        </a:cubicBezTo>
                        <a:cubicBezTo>
                          <a:pt x="337404" y="491375"/>
                          <a:pt x="327843" y="485000"/>
                          <a:pt x="325718" y="472251"/>
                        </a:cubicBezTo>
                        <a:cubicBezTo>
                          <a:pt x="324655" y="466408"/>
                          <a:pt x="325186" y="461096"/>
                          <a:pt x="325186" y="455252"/>
                        </a:cubicBezTo>
                        <a:cubicBezTo>
                          <a:pt x="325186" y="452596"/>
                          <a:pt x="325186" y="449409"/>
                          <a:pt x="325186" y="446753"/>
                        </a:cubicBezTo>
                        <a:cubicBezTo>
                          <a:pt x="325186" y="436660"/>
                          <a:pt x="332623" y="433472"/>
                          <a:pt x="337404" y="431879"/>
                        </a:cubicBezTo>
                        <a:cubicBezTo>
                          <a:pt x="338467" y="431347"/>
                          <a:pt x="339529" y="430816"/>
                          <a:pt x="340592" y="430816"/>
                        </a:cubicBezTo>
                        <a:lnTo>
                          <a:pt x="342185" y="429754"/>
                        </a:lnTo>
                        <a:cubicBezTo>
                          <a:pt x="343779" y="428691"/>
                          <a:pt x="346435" y="427629"/>
                          <a:pt x="346966" y="427098"/>
                        </a:cubicBezTo>
                        <a:cubicBezTo>
                          <a:pt x="346966" y="427098"/>
                          <a:pt x="346435" y="426035"/>
                          <a:pt x="344842" y="423910"/>
                        </a:cubicBezTo>
                        <a:cubicBezTo>
                          <a:pt x="340060" y="418067"/>
                          <a:pt x="342717" y="411161"/>
                          <a:pt x="344310" y="407443"/>
                        </a:cubicBezTo>
                        <a:lnTo>
                          <a:pt x="346966" y="400537"/>
                        </a:lnTo>
                        <a:cubicBezTo>
                          <a:pt x="353341" y="384069"/>
                          <a:pt x="359716" y="366539"/>
                          <a:pt x="368746" y="350603"/>
                        </a:cubicBezTo>
                        <a:cubicBezTo>
                          <a:pt x="371402" y="346353"/>
                          <a:pt x="370871" y="344759"/>
                          <a:pt x="370871" y="344759"/>
                        </a:cubicBezTo>
                        <a:cubicBezTo>
                          <a:pt x="370871" y="344759"/>
                          <a:pt x="370340" y="344759"/>
                          <a:pt x="369809" y="344228"/>
                        </a:cubicBezTo>
                        <a:cubicBezTo>
                          <a:pt x="364496" y="342103"/>
                          <a:pt x="359716" y="338916"/>
                          <a:pt x="355466" y="336260"/>
                        </a:cubicBezTo>
                        <a:cubicBezTo>
                          <a:pt x="350154" y="332541"/>
                          <a:pt x="345373" y="329354"/>
                          <a:pt x="339529" y="328292"/>
                        </a:cubicBezTo>
                        <a:cubicBezTo>
                          <a:pt x="331030" y="327229"/>
                          <a:pt x="325718" y="321917"/>
                          <a:pt x="323062" y="312886"/>
                        </a:cubicBezTo>
                        <a:cubicBezTo>
                          <a:pt x="319874" y="302793"/>
                          <a:pt x="316156" y="292700"/>
                          <a:pt x="311906" y="281545"/>
                        </a:cubicBezTo>
                        <a:cubicBezTo>
                          <a:pt x="305000" y="263483"/>
                          <a:pt x="297563" y="249140"/>
                          <a:pt x="284283" y="238516"/>
                        </a:cubicBezTo>
                        <a:cubicBezTo>
                          <a:pt x="277377" y="233204"/>
                          <a:pt x="273127" y="225767"/>
                          <a:pt x="269409" y="218861"/>
                        </a:cubicBezTo>
                        <a:cubicBezTo>
                          <a:pt x="268346" y="217267"/>
                          <a:pt x="267815" y="215674"/>
                          <a:pt x="266753" y="214080"/>
                        </a:cubicBezTo>
                        <a:cubicBezTo>
                          <a:pt x="259316" y="201862"/>
                          <a:pt x="263565" y="192831"/>
                          <a:pt x="268346" y="187519"/>
                        </a:cubicBezTo>
                        <a:cubicBezTo>
                          <a:pt x="271002" y="184332"/>
                          <a:pt x="271534" y="181676"/>
                          <a:pt x="268346" y="175833"/>
                        </a:cubicBezTo>
                        <a:cubicBezTo>
                          <a:pt x="266753" y="172645"/>
                          <a:pt x="265690" y="169989"/>
                          <a:pt x="264097" y="166802"/>
                        </a:cubicBezTo>
                        <a:cubicBezTo>
                          <a:pt x="263034" y="164146"/>
                          <a:pt x="261972" y="161490"/>
                          <a:pt x="260378" y="159365"/>
                        </a:cubicBezTo>
                        <a:cubicBezTo>
                          <a:pt x="249223" y="139179"/>
                          <a:pt x="252941" y="119524"/>
                          <a:pt x="256128" y="100400"/>
                        </a:cubicBezTo>
                        <a:cubicBezTo>
                          <a:pt x="256660" y="96681"/>
                          <a:pt x="257722" y="92963"/>
                          <a:pt x="258253" y="88713"/>
                        </a:cubicBezTo>
                        <a:cubicBezTo>
                          <a:pt x="259847" y="79151"/>
                          <a:pt x="261441" y="69058"/>
                          <a:pt x="263565" y="59496"/>
                        </a:cubicBezTo>
                        <a:cubicBezTo>
                          <a:pt x="266753" y="44091"/>
                          <a:pt x="269409" y="27623"/>
                          <a:pt x="270471" y="11687"/>
                        </a:cubicBezTo>
                        <a:cubicBezTo>
                          <a:pt x="263034" y="11156"/>
                          <a:pt x="256128" y="9562"/>
                          <a:pt x="249754" y="8499"/>
                        </a:cubicBezTo>
                        <a:cubicBezTo>
                          <a:pt x="244973" y="7437"/>
                          <a:pt x="240192" y="6375"/>
                          <a:pt x="235411" y="5843"/>
                        </a:cubicBezTo>
                        <a:cubicBezTo>
                          <a:pt x="230630" y="5843"/>
                          <a:pt x="225318" y="4250"/>
                          <a:pt x="220537" y="2656"/>
                        </a:cubicBezTo>
                        <a:cubicBezTo>
                          <a:pt x="215756" y="1062"/>
                          <a:pt x="211506" y="0"/>
                          <a:pt x="208319" y="0"/>
                        </a:cubicBezTo>
                        <a:cubicBezTo>
                          <a:pt x="206194" y="0"/>
                          <a:pt x="205132" y="531"/>
                          <a:pt x="204600" y="1062"/>
                        </a:cubicBezTo>
                        <a:cubicBezTo>
                          <a:pt x="200882" y="4250"/>
                          <a:pt x="199819" y="12749"/>
                          <a:pt x="198757" y="20717"/>
                        </a:cubicBezTo>
                        <a:cubicBezTo>
                          <a:pt x="198226" y="24436"/>
                          <a:pt x="197695" y="28686"/>
                          <a:pt x="197163" y="32404"/>
                        </a:cubicBezTo>
                        <a:cubicBezTo>
                          <a:pt x="191320" y="57903"/>
                          <a:pt x="185477" y="83401"/>
                          <a:pt x="180165" y="108899"/>
                        </a:cubicBezTo>
                        <a:cubicBezTo>
                          <a:pt x="165290" y="175833"/>
                          <a:pt x="149885" y="245422"/>
                          <a:pt x="133949" y="313418"/>
                        </a:cubicBezTo>
                        <a:cubicBezTo>
                          <a:pt x="133417" y="316605"/>
                          <a:pt x="132355" y="319792"/>
                          <a:pt x="131293" y="322448"/>
                        </a:cubicBezTo>
                        <a:cubicBezTo>
                          <a:pt x="128105" y="330948"/>
                          <a:pt x="126512" y="336260"/>
                          <a:pt x="131293" y="342634"/>
                        </a:cubicBezTo>
                        <a:cubicBezTo>
                          <a:pt x="133949" y="346353"/>
                          <a:pt x="132886" y="352196"/>
                          <a:pt x="130761" y="354852"/>
                        </a:cubicBezTo>
                        <a:cubicBezTo>
                          <a:pt x="123856" y="365477"/>
                          <a:pt x="128105" y="375039"/>
                          <a:pt x="132355" y="386194"/>
                        </a:cubicBezTo>
                        <a:cubicBezTo>
                          <a:pt x="130761" y="387257"/>
                          <a:pt x="131293" y="389381"/>
                          <a:pt x="131824" y="39097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F68CD3A4-89DD-5FF7-1041-2778F4DDFE77}"/>
                      </a:ext>
                    </a:extLst>
                  </p:cNvPr>
                  <p:cNvSpPr/>
                  <p:nvPr/>
                </p:nvSpPr>
                <p:spPr>
                  <a:xfrm>
                    <a:off x="2298700" y="7466317"/>
                    <a:ext cx="146052" cy="259971"/>
                  </a:xfrm>
                  <a:custGeom>
                    <a:avLst/>
                    <a:gdLst>
                      <a:gd name="connsiteX0" fmla="*/ 93098 w 410052"/>
                      <a:gd name="connsiteY0" fmla="*/ 27623 h 729890"/>
                      <a:gd name="connsiteX1" fmla="*/ 103723 w 410052"/>
                      <a:gd name="connsiteY1" fmla="*/ 39841 h 729890"/>
                      <a:gd name="connsiteX2" fmla="*/ 123378 w 410052"/>
                      <a:gd name="connsiteY2" fmla="*/ 62683 h 729890"/>
                      <a:gd name="connsiteX3" fmla="*/ 117534 w 410052"/>
                      <a:gd name="connsiteY3" fmla="*/ 92432 h 729890"/>
                      <a:gd name="connsiteX4" fmla="*/ 112222 w 410052"/>
                      <a:gd name="connsiteY4" fmla="*/ 100400 h 729890"/>
                      <a:gd name="connsiteX5" fmla="*/ 104254 w 410052"/>
                      <a:gd name="connsiteY5" fmla="*/ 121117 h 729890"/>
                      <a:gd name="connsiteX6" fmla="*/ 99473 w 410052"/>
                      <a:gd name="connsiteY6" fmla="*/ 130679 h 729890"/>
                      <a:gd name="connsiteX7" fmla="*/ 97879 w 410052"/>
                      <a:gd name="connsiteY7" fmla="*/ 132273 h 729890"/>
                      <a:gd name="connsiteX8" fmla="*/ 44226 w 410052"/>
                      <a:gd name="connsiteY8" fmla="*/ 160958 h 729890"/>
                      <a:gd name="connsiteX9" fmla="*/ 31477 w 410052"/>
                      <a:gd name="connsiteY9" fmla="*/ 170520 h 729890"/>
                      <a:gd name="connsiteX10" fmla="*/ 36789 w 410052"/>
                      <a:gd name="connsiteY10" fmla="*/ 186988 h 729890"/>
                      <a:gd name="connsiteX11" fmla="*/ 44226 w 410052"/>
                      <a:gd name="connsiteY11" fmla="*/ 218330 h 729890"/>
                      <a:gd name="connsiteX12" fmla="*/ 11822 w 410052"/>
                      <a:gd name="connsiteY12" fmla="*/ 270389 h 729890"/>
                      <a:gd name="connsiteX13" fmla="*/ 9166 w 410052"/>
                      <a:gd name="connsiteY13" fmla="*/ 272514 h 729890"/>
                      <a:gd name="connsiteX14" fmla="*/ 6510 w 410052"/>
                      <a:gd name="connsiteY14" fmla="*/ 274639 h 729890"/>
                      <a:gd name="connsiteX15" fmla="*/ 4917 w 410052"/>
                      <a:gd name="connsiteY15" fmla="*/ 307043 h 729890"/>
                      <a:gd name="connsiteX16" fmla="*/ 1729 w 410052"/>
                      <a:gd name="connsiteY16" fmla="*/ 318198 h 729890"/>
                      <a:gd name="connsiteX17" fmla="*/ 9697 w 410052"/>
                      <a:gd name="connsiteY17" fmla="*/ 371851 h 729890"/>
                      <a:gd name="connsiteX18" fmla="*/ 62819 w 410052"/>
                      <a:gd name="connsiteY18" fmla="*/ 422317 h 729890"/>
                      <a:gd name="connsiteX19" fmla="*/ 79818 w 410052"/>
                      <a:gd name="connsiteY19" fmla="*/ 443565 h 729890"/>
                      <a:gd name="connsiteX20" fmla="*/ 92567 w 410052"/>
                      <a:gd name="connsiteY20" fmla="*/ 481282 h 729890"/>
                      <a:gd name="connsiteX21" fmla="*/ 94161 w 410052"/>
                      <a:gd name="connsiteY21" fmla="*/ 485000 h 729890"/>
                      <a:gd name="connsiteX22" fmla="*/ 95754 w 410052"/>
                      <a:gd name="connsiteY22" fmla="*/ 482875 h 729890"/>
                      <a:gd name="connsiteX23" fmla="*/ 112222 w 410052"/>
                      <a:gd name="connsiteY23" fmla="*/ 473845 h 729890"/>
                      <a:gd name="connsiteX24" fmla="*/ 126034 w 410052"/>
                      <a:gd name="connsiteY24" fmla="*/ 479157 h 729890"/>
                      <a:gd name="connsiteX25" fmla="*/ 135596 w 410052"/>
                      <a:gd name="connsiteY25" fmla="*/ 485000 h 729890"/>
                      <a:gd name="connsiteX26" fmla="*/ 143564 w 410052"/>
                      <a:gd name="connsiteY26" fmla="*/ 489781 h 729890"/>
                      <a:gd name="connsiteX27" fmla="*/ 151532 w 410052"/>
                      <a:gd name="connsiteY27" fmla="*/ 505718 h 729890"/>
                      <a:gd name="connsiteX28" fmla="*/ 147813 w 410052"/>
                      <a:gd name="connsiteY28" fmla="*/ 524841 h 729890"/>
                      <a:gd name="connsiteX29" fmla="*/ 137721 w 410052"/>
                      <a:gd name="connsiteY29" fmla="*/ 556183 h 729890"/>
                      <a:gd name="connsiteX30" fmla="*/ 128158 w 410052"/>
                      <a:gd name="connsiteY30" fmla="*/ 573713 h 729890"/>
                      <a:gd name="connsiteX31" fmla="*/ 143564 w 410052"/>
                      <a:gd name="connsiteY31" fmla="*/ 589650 h 729890"/>
                      <a:gd name="connsiteX32" fmla="*/ 211028 w 410052"/>
                      <a:gd name="connsiteY32" fmla="*/ 633210 h 729890"/>
                      <a:gd name="connsiteX33" fmla="*/ 229621 w 410052"/>
                      <a:gd name="connsiteY33" fmla="*/ 660833 h 729890"/>
                      <a:gd name="connsiteX34" fmla="*/ 237589 w 410052"/>
                      <a:gd name="connsiteY34" fmla="*/ 675707 h 729890"/>
                      <a:gd name="connsiteX35" fmla="*/ 243432 w 410052"/>
                      <a:gd name="connsiteY35" fmla="*/ 687925 h 729890"/>
                      <a:gd name="connsiteX36" fmla="*/ 237589 w 410052"/>
                      <a:gd name="connsiteY36" fmla="*/ 699080 h 729890"/>
                      <a:gd name="connsiteX37" fmla="*/ 237058 w 410052"/>
                      <a:gd name="connsiteY37" fmla="*/ 711830 h 729890"/>
                      <a:gd name="connsiteX38" fmla="*/ 242901 w 410052"/>
                      <a:gd name="connsiteY38" fmla="*/ 721391 h 729890"/>
                      <a:gd name="connsiteX39" fmla="*/ 246620 w 410052"/>
                      <a:gd name="connsiteY39" fmla="*/ 727766 h 729890"/>
                      <a:gd name="connsiteX40" fmla="*/ 250870 w 410052"/>
                      <a:gd name="connsiteY40" fmla="*/ 729891 h 729890"/>
                      <a:gd name="connsiteX41" fmla="*/ 254057 w 410052"/>
                      <a:gd name="connsiteY41" fmla="*/ 728297 h 729890"/>
                      <a:gd name="connsiteX42" fmla="*/ 255650 w 410052"/>
                      <a:gd name="connsiteY42" fmla="*/ 723516 h 729890"/>
                      <a:gd name="connsiteX43" fmla="*/ 256713 w 410052"/>
                      <a:gd name="connsiteY43" fmla="*/ 719798 h 729890"/>
                      <a:gd name="connsiteX44" fmla="*/ 281149 w 410052"/>
                      <a:gd name="connsiteY44" fmla="*/ 699612 h 729890"/>
                      <a:gd name="connsiteX45" fmla="*/ 289117 w 410052"/>
                      <a:gd name="connsiteY45" fmla="*/ 700674 h 729890"/>
                      <a:gd name="connsiteX46" fmla="*/ 319396 w 410052"/>
                      <a:gd name="connsiteY46" fmla="*/ 714486 h 729890"/>
                      <a:gd name="connsiteX47" fmla="*/ 323646 w 410052"/>
                      <a:gd name="connsiteY47" fmla="*/ 716079 h 729890"/>
                      <a:gd name="connsiteX48" fmla="*/ 328427 w 410052"/>
                      <a:gd name="connsiteY48" fmla="*/ 713954 h 729890"/>
                      <a:gd name="connsiteX49" fmla="*/ 329489 w 410052"/>
                      <a:gd name="connsiteY49" fmla="*/ 708111 h 729890"/>
                      <a:gd name="connsiteX50" fmla="*/ 328427 w 410052"/>
                      <a:gd name="connsiteY50" fmla="*/ 701737 h 729890"/>
                      <a:gd name="connsiteX51" fmla="*/ 326833 w 410052"/>
                      <a:gd name="connsiteY51" fmla="*/ 693768 h 729890"/>
                      <a:gd name="connsiteX52" fmla="*/ 325240 w 410052"/>
                      <a:gd name="connsiteY52" fmla="*/ 671988 h 729890"/>
                      <a:gd name="connsiteX53" fmla="*/ 342239 w 410052"/>
                      <a:gd name="connsiteY53" fmla="*/ 665614 h 729890"/>
                      <a:gd name="connsiteX54" fmla="*/ 342770 w 410052"/>
                      <a:gd name="connsiteY54" fmla="*/ 665614 h 729890"/>
                      <a:gd name="connsiteX55" fmla="*/ 350207 w 410052"/>
                      <a:gd name="connsiteY55" fmla="*/ 663489 h 729890"/>
                      <a:gd name="connsiteX56" fmla="*/ 354457 w 410052"/>
                      <a:gd name="connsiteY56" fmla="*/ 661895 h 729890"/>
                      <a:gd name="connsiteX57" fmla="*/ 357644 w 410052"/>
                      <a:gd name="connsiteY57" fmla="*/ 660833 h 729890"/>
                      <a:gd name="connsiteX58" fmla="*/ 362956 w 410052"/>
                      <a:gd name="connsiteY58" fmla="*/ 658708 h 729890"/>
                      <a:gd name="connsiteX59" fmla="*/ 360300 w 410052"/>
                      <a:gd name="connsiteY59" fmla="*/ 654458 h 729890"/>
                      <a:gd name="connsiteX60" fmla="*/ 359237 w 410052"/>
                      <a:gd name="connsiteY60" fmla="*/ 639584 h 729890"/>
                      <a:gd name="connsiteX61" fmla="*/ 368268 w 410052"/>
                      <a:gd name="connsiteY61" fmla="*/ 581682 h 729890"/>
                      <a:gd name="connsiteX62" fmla="*/ 376768 w 410052"/>
                      <a:gd name="connsiteY62" fmla="*/ 556714 h 729890"/>
                      <a:gd name="connsiteX63" fmla="*/ 399079 w 410052"/>
                      <a:gd name="connsiteY63" fmla="*/ 518467 h 729890"/>
                      <a:gd name="connsiteX64" fmla="*/ 409172 w 410052"/>
                      <a:gd name="connsiteY64" fmla="*/ 498281 h 729890"/>
                      <a:gd name="connsiteX65" fmla="*/ 409703 w 410052"/>
                      <a:gd name="connsiteY65" fmla="*/ 491906 h 729890"/>
                      <a:gd name="connsiteX66" fmla="*/ 408641 w 410052"/>
                      <a:gd name="connsiteY66" fmla="*/ 487125 h 729890"/>
                      <a:gd name="connsiteX67" fmla="*/ 398016 w 410052"/>
                      <a:gd name="connsiteY67" fmla="*/ 454190 h 729890"/>
                      <a:gd name="connsiteX68" fmla="*/ 396423 w 410052"/>
                      <a:gd name="connsiteY68" fmla="*/ 438253 h 729890"/>
                      <a:gd name="connsiteX69" fmla="*/ 399610 w 410052"/>
                      <a:gd name="connsiteY69" fmla="*/ 400537 h 729890"/>
                      <a:gd name="connsiteX70" fmla="*/ 399079 w 410052"/>
                      <a:gd name="connsiteY70" fmla="*/ 395756 h 729890"/>
                      <a:gd name="connsiteX71" fmla="*/ 392173 w 410052"/>
                      <a:gd name="connsiteY71" fmla="*/ 318730 h 729890"/>
                      <a:gd name="connsiteX72" fmla="*/ 386861 w 410052"/>
                      <a:gd name="connsiteY72" fmla="*/ 256046 h 729890"/>
                      <a:gd name="connsiteX73" fmla="*/ 382080 w 410052"/>
                      <a:gd name="connsiteY73" fmla="*/ 196019 h 729890"/>
                      <a:gd name="connsiteX74" fmla="*/ 375174 w 410052"/>
                      <a:gd name="connsiteY74" fmla="*/ 112087 h 729890"/>
                      <a:gd name="connsiteX75" fmla="*/ 375174 w 410052"/>
                      <a:gd name="connsiteY75" fmla="*/ 106243 h 729890"/>
                      <a:gd name="connsiteX76" fmla="*/ 371987 w 410052"/>
                      <a:gd name="connsiteY76" fmla="*/ 93494 h 729890"/>
                      <a:gd name="connsiteX77" fmla="*/ 360831 w 410052"/>
                      <a:gd name="connsiteY77" fmla="*/ 65871 h 729890"/>
                      <a:gd name="connsiteX78" fmla="*/ 359769 w 410052"/>
                      <a:gd name="connsiteY78" fmla="*/ 58434 h 729890"/>
                      <a:gd name="connsiteX79" fmla="*/ 356050 w 410052"/>
                      <a:gd name="connsiteY79" fmla="*/ 46747 h 729890"/>
                      <a:gd name="connsiteX80" fmla="*/ 337458 w 410052"/>
                      <a:gd name="connsiteY80" fmla="*/ 3719 h 729890"/>
                      <a:gd name="connsiteX81" fmla="*/ 336927 w 410052"/>
                      <a:gd name="connsiteY81" fmla="*/ 0 h 729890"/>
                      <a:gd name="connsiteX82" fmla="*/ 335864 w 410052"/>
                      <a:gd name="connsiteY82" fmla="*/ 0 h 729890"/>
                      <a:gd name="connsiteX83" fmla="*/ 333739 w 410052"/>
                      <a:gd name="connsiteY83" fmla="*/ 0 h 729890"/>
                      <a:gd name="connsiteX84" fmla="*/ 295491 w 410052"/>
                      <a:gd name="connsiteY84" fmla="*/ 2656 h 729890"/>
                      <a:gd name="connsiteX85" fmla="*/ 275837 w 410052"/>
                      <a:gd name="connsiteY85" fmla="*/ 3187 h 729890"/>
                      <a:gd name="connsiteX86" fmla="*/ 163750 w 410052"/>
                      <a:gd name="connsiteY86" fmla="*/ 9562 h 729890"/>
                      <a:gd name="connsiteX87" fmla="*/ 119128 w 410052"/>
                      <a:gd name="connsiteY87" fmla="*/ 12218 h 729890"/>
                      <a:gd name="connsiteX88" fmla="*/ 83536 w 410052"/>
                      <a:gd name="connsiteY88" fmla="*/ 13280 h 729890"/>
                      <a:gd name="connsiteX89" fmla="*/ 82474 w 410052"/>
                      <a:gd name="connsiteY89" fmla="*/ 13812 h 729890"/>
                      <a:gd name="connsiteX90" fmla="*/ 93098 w 410052"/>
                      <a:gd name="connsiteY90" fmla="*/ 27623 h 729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410052" h="729890">
                        <a:moveTo>
                          <a:pt x="93098" y="27623"/>
                        </a:moveTo>
                        <a:cubicBezTo>
                          <a:pt x="94161" y="33998"/>
                          <a:pt x="97348" y="36123"/>
                          <a:pt x="103723" y="39841"/>
                        </a:cubicBezTo>
                        <a:cubicBezTo>
                          <a:pt x="114347" y="46216"/>
                          <a:pt x="121253" y="53653"/>
                          <a:pt x="123378" y="62683"/>
                        </a:cubicBezTo>
                        <a:cubicBezTo>
                          <a:pt x="125502" y="71714"/>
                          <a:pt x="123909" y="81807"/>
                          <a:pt x="117534" y="92432"/>
                        </a:cubicBezTo>
                        <a:cubicBezTo>
                          <a:pt x="115940" y="95088"/>
                          <a:pt x="113816" y="97744"/>
                          <a:pt x="112222" y="100400"/>
                        </a:cubicBezTo>
                        <a:cubicBezTo>
                          <a:pt x="107441" y="107306"/>
                          <a:pt x="103192" y="112618"/>
                          <a:pt x="104254" y="121117"/>
                        </a:cubicBezTo>
                        <a:cubicBezTo>
                          <a:pt x="104785" y="125367"/>
                          <a:pt x="102129" y="128023"/>
                          <a:pt x="99473" y="130679"/>
                        </a:cubicBezTo>
                        <a:cubicBezTo>
                          <a:pt x="98942" y="131210"/>
                          <a:pt x="98410" y="131742"/>
                          <a:pt x="97879" y="132273"/>
                        </a:cubicBezTo>
                        <a:cubicBezTo>
                          <a:pt x="84068" y="149803"/>
                          <a:pt x="64412" y="155646"/>
                          <a:pt x="44226" y="160958"/>
                        </a:cubicBezTo>
                        <a:cubicBezTo>
                          <a:pt x="37321" y="162552"/>
                          <a:pt x="32539" y="166271"/>
                          <a:pt x="31477" y="170520"/>
                        </a:cubicBezTo>
                        <a:cubicBezTo>
                          <a:pt x="29883" y="175301"/>
                          <a:pt x="32008" y="181145"/>
                          <a:pt x="36789" y="186988"/>
                        </a:cubicBezTo>
                        <a:cubicBezTo>
                          <a:pt x="42102" y="193363"/>
                          <a:pt x="49007" y="203456"/>
                          <a:pt x="44226" y="218330"/>
                        </a:cubicBezTo>
                        <a:cubicBezTo>
                          <a:pt x="37321" y="238516"/>
                          <a:pt x="26696" y="255515"/>
                          <a:pt x="11822" y="270389"/>
                        </a:cubicBezTo>
                        <a:cubicBezTo>
                          <a:pt x="10760" y="270920"/>
                          <a:pt x="10229" y="271983"/>
                          <a:pt x="9166" y="272514"/>
                        </a:cubicBezTo>
                        <a:cubicBezTo>
                          <a:pt x="8635" y="273045"/>
                          <a:pt x="7041" y="274108"/>
                          <a:pt x="6510" y="274639"/>
                        </a:cubicBezTo>
                        <a:cubicBezTo>
                          <a:pt x="11291" y="286857"/>
                          <a:pt x="7573" y="297481"/>
                          <a:pt x="4917" y="307043"/>
                        </a:cubicBezTo>
                        <a:cubicBezTo>
                          <a:pt x="3854" y="310761"/>
                          <a:pt x="2260" y="314480"/>
                          <a:pt x="1729" y="318198"/>
                        </a:cubicBezTo>
                        <a:cubicBezTo>
                          <a:pt x="-927" y="333073"/>
                          <a:pt x="-1990" y="354321"/>
                          <a:pt x="9697" y="371851"/>
                        </a:cubicBezTo>
                        <a:cubicBezTo>
                          <a:pt x="25634" y="395756"/>
                          <a:pt x="42633" y="412224"/>
                          <a:pt x="62819" y="422317"/>
                        </a:cubicBezTo>
                        <a:cubicBezTo>
                          <a:pt x="70787" y="426566"/>
                          <a:pt x="76631" y="433472"/>
                          <a:pt x="79818" y="443565"/>
                        </a:cubicBezTo>
                        <a:cubicBezTo>
                          <a:pt x="83536" y="455252"/>
                          <a:pt x="87786" y="468533"/>
                          <a:pt x="92567" y="481282"/>
                        </a:cubicBezTo>
                        <a:cubicBezTo>
                          <a:pt x="93098" y="482344"/>
                          <a:pt x="93629" y="483938"/>
                          <a:pt x="94161" y="485000"/>
                        </a:cubicBezTo>
                        <a:cubicBezTo>
                          <a:pt x="94692" y="484469"/>
                          <a:pt x="95223" y="483938"/>
                          <a:pt x="95754" y="482875"/>
                        </a:cubicBezTo>
                        <a:cubicBezTo>
                          <a:pt x="100535" y="477032"/>
                          <a:pt x="105848" y="473845"/>
                          <a:pt x="112222" y="473845"/>
                        </a:cubicBezTo>
                        <a:cubicBezTo>
                          <a:pt x="117003" y="473845"/>
                          <a:pt x="121784" y="475438"/>
                          <a:pt x="126034" y="479157"/>
                        </a:cubicBezTo>
                        <a:cubicBezTo>
                          <a:pt x="128690" y="481282"/>
                          <a:pt x="131877" y="483407"/>
                          <a:pt x="135596" y="485000"/>
                        </a:cubicBezTo>
                        <a:cubicBezTo>
                          <a:pt x="138252" y="486594"/>
                          <a:pt x="140908" y="488188"/>
                          <a:pt x="143564" y="489781"/>
                        </a:cubicBezTo>
                        <a:cubicBezTo>
                          <a:pt x="147282" y="492437"/>
                          <a:pt x="155782" y="497750"/>
                          <a:pt x="151532" y="505718"/>
                        </a:cubicBezTo>
                        <a:cubicBezTo>
                          <a:pt x="148876" y="511561"/>
                          <a:pt x="148345" y="517936"/>
                          <a:pt x="147813" y="524841"/>
                        </a:cubicBezTo>
                        <a:cubicBezTo>
                          <a:pt x="147282" y="534935"/>
                          <a:pt x="146220" y="546090"/>
                          <a:pt x="137721" y="556183"/>
                        </a:cubicBezTo>
                        <a:cubicBezTo>
                          <a:pt x="130814" y="564152"/>
                          <a:pt x="127627" y="569464"/>
                          <a:pt x="128158" y="573713"/>
                        </a:cubicBezTo>
                        <a:cubicBezTo>
                          <a:pt x="128690" y="577963"/>
                          <a:pt x="133471" y="582744"/>
                          <a:pt x="143564" y="589650"/>
                        </a:cubicBezTo>
                        <a:cubicBezTo>
                          <a:pt x="163750" y="602930"/>
                          <a:pt x="184999" y="616742"/>
                          <a:pt x="211028" y="633210"/>
                        </a:cubicBezTo>
                        <a:cubicBezTo>
                          <a:pt x="219528" y="638522"/>
                          <a:pt x="228558" y="645959"/>
                          <a:pt x="229621" y="660833"/>
                        </a:cubicBezTo>
                        <a:cubicBezTo>
                          <a:pt x="230152" y="666676"/>
                          <a:pt x="232808" y="671988"/>
                          <a:pt x="237589" y="675707"/>
                        </a:cubicBezTo>
                        <a:cubicBezTo>
                          <a:pt x="241308" y="678894"/>
                          <a:pt x="243432" y="683144"/>
                          <a:pt x="243432" y="687925"/>
                        </a:cubicBezTo>
                        <a:cubicBezTo>
                          <a:pt x="243432" y="692175"/>
                          <a:pt x="241308" y="695893"/>
                          <a:pt x="237589" y="699080"/>
                        </a:cubicBezTo>
                        <a:cubicBezTo>
                          <a:pt x="233339" y="702268"/>
                          <a:pt x="232277" y="704924"/>
                          <a:pt x="237058" y="711830"/>
                        </a:cubicBezTo>
                        <a:cubicBezTo>
                          <a:pt x="239183" y="715017"/>
                          <a:pt x="240776" y="718204"/>
                          <a:pt x="242901" y="721391"/>
                        </a:cubicBezTo>
                        <a:cubicBezTo>
                          <a:pt x="243964" y="723516"/>
                          <a:pt x="245026" y="725641"/>
                          <a:pt x="246620" y="727766"/>
                        </a:cubicBezTo>
                        <a:cubicBezTo>
                          <a:pt x="247151" y="728829"/>
                          <a:pt x="249276" y="729891"/>
                          <a:pt x="250870" y="729891"/>
                        </a:cubicBezTo>
                        <a:cubicBezTo>
                          <a:pt x="251932" y="729891"/>
                          <a:pt x="253526" y="729360"/>
                          <a:pt x="254057" y="728297"/>
                        </a:cubicBezTo>
                        <a:cubicBezTo>
                          <a:pt x="254588" y="727235"/>
                          <a:pt x="255119" y="725110"/>
                          <a:pt x="255650" y="723516"/>
                        </a:cubicBezTo>
                        <a:cubicBezTo>
                          <a:pt x="256182" y="722454"/>
                          <a:pt x="256182" y="720860"/>
                          <a:pt x="256713" y="719798"/>
                        </a:cubicBezTo>
                        <a:cubicBezTo>
                          <a:pt x="261494" y="703330"/>
                          <a:pt x="272649" y="699612"/>
                          <a:pt x="281149" y="699612"/>
                        </a:cubicBezTo>
                        <a:cubicBezTo>
                          <a:pt x="283805" y="699612"/>
                          <a:pt x="286461" y="700143"/>
                          <a:pt x="289117" y="700674"/>
                        </a:cubicBezTo>
                        <a:cubicBezTo>
                          <a:pt x="300273" y="703330"/>
                          <a:pt x="310366" y="707580"/>
                          <a:pt x="319396" y="714486"/>
                        </a:cubicBezTo>
                        <a:cubicBezTo>
                          <a:pt x="321521" y="716079"/>
                          <a:pt x="323115" y="716079"/>
                          <a:pt x="323646" y="716079"/>
                        </a:cubicBezTo>
                        <a:cubicBezTo>
                          <a:pt x="325240" y="716079"/>
                          <a:pt x="326833" y="715548"/>
                          <a:pt x="328427" y="713954"/>
                        </a:cubicBezTo>
                        <a:cubicBezTo>
                          <a:pt x="330552" y="712892"/>
                          <a:pt x="330552" y="712361"/>
                          <a:pt x="329489" y="708111"/>
                        </a:cubicBezTo>
                        <a:cubicBezTo>
                          <a:pt x="328958" y="705986"/>
                          <a:pt x="328427" y="703861"/>
                          <a:pt x="328427" y="701737"/>
                        </a:cubicBezTo>
                        <a:cubicBezTo>
                          <a:pt x="327896" y="698549"/>
                          <a:pt x="327364" y="695893"/>
                          <a:pt x="326833" y="693768"/>
                        </a:cubicBezTo>
                        <a:cubicBezTo>
                          <a:pt x="323646" y="686331"/>
                          <a:pt x="320990" y="678363"/>
                          <a:pt x="325240" y="671988"/>
                        </a:cubicBezTo>
                        <a:cubicBezTo>
                          <a:pt x="328427" y="667739"/>
                          <a:pt x="333739" y="665614"/>
                          <a:pt x="342239" y="665614"/>
                        </a:cubicBezTo>
                        <a:lnTo>
                          <a:pt x="342770" y="665614"/>
                        </a:lnTo>
                        <a:cubicBezTo>
                          <a:pt x="344895" y="665614"/>
                          <a:pt x="347551" y="664551"/>
                          <a:pt x="350207" y="663489"/>
                        </a:cubicBezTo>
                        <a:cubicBezTo>
                          <a:pt x="351801" y="662958"/>
                          <a:pt x="352863" y="662427"/>
                          <a:pt x="354457" y="661895"/>
                        </a:cubicBezTo>
                        <a:cubicBezTo>
                          <a:pt x="355519" y="661364"/>
                          <a:pt x="356581" y="661364"/>
                          <a:pt x="357644" y="660833"/>
                        </a:cubicBezTo>
                        <a:cubicBezTo>
                          <a:pt x="359237" y="660302"/>
                          <a:pt x="361894" y="659771"/>
                          <a:pt x="362956" y="658708"/>
                        </a:cubicBezTo>
                        <a:cubicBezTo>
                          <a:pt x="362425" y="658177"/>
                          <a:pt x="361894" y="656583"/>
                          <a:pt x="360300" y="654458"/>
                        </a:cubicBezTo>
                        <a:cubicBezTo>
                          <a:pt x="356581" y="650209"/>
                          <a:pt x="357113" y="643834"/>
                          <a:pt x="359237" y="639584"/>
                        </a:cubicBezTo>
                        <a:cubicBezTo>
                          <a:pt x="368268" y="622585"/>
                          <a:pt x="369331" y="603993"/>
                          <a:pt x="368268" y="581682"/>
                        </a:cubicBezTo>
                        <a:cubicBezTo>
                          <a:pt x="367737" y="572120"/>
                          <a:pt x="370393" y="564152"/>
                          <a:pt x="376768" y="556714"/>
                        </a:cubicBezTo>
                        <a:cubicBezTo>
                          <a:pt x="386330" y="545559"/>
                          <a:pt x="392173" y="532279"/>
                          <a:pt x="399079" y="518467"/>
                        </a:cubicBezTo>
                        <a:cubicBezTo>
                          <a:pt x="402266" y="511561"/>
                          <a:pt x="405453" y="505187"/>
                          <a:pt x="409172" y="498281"/>
                        </a:cubicBezTo>
                        <a:cubicBezTo>
                          <a:pt x="410234" y="496687"/>
                          <a:pt x="410234" y="495093"/>
                          <a:pt x="409703" y="491906"/>
                        </a:cubicBezTo>
                        <a:lnTo>
                          <a:pt x="408641" y="487125"/>
                        </a:lnTo>
                        <a:cubicBezTo>
                          <a:pt x="406516" y="475438"/>
                          <a:pt x="404391" y="463752"/>
                          <a:pt x="398016" y="454190"/>
                        </a:cubicBezTo>
                        <a:cubicBezTo>
                          <a:pt x="394298" y="448878"/>
                          <a:pt x="393766" y="443565"/>
                          <a:pt x="396423" y="438253"/>
                        </a:cubicBezTo>
                        <a:cubicBezTo>
                          <a:pt x="401735" y="426566"/>
                          <a:pt x="400673" y="413817"/>
                          <a:pt x="399610" y="400537"/>
                        </a:cubicBezTo>
                        <a:lnTo>
                          <a:pt x="399079" y="395756"/>
                        </a:lnTo>
                        <a:cubicBezTo>
                          <a:pt x="396954" y="370258"/>
                          <a:pt x="394829" y="343697"/>
                          <a:pt x="392173" y="318730"/>
                        </a:cubicBezTo>
                        <a:cubicBezTo>
                          <a:pt x="390048" y="298012"/>
                          <a:pt x="388454" y="276764"/>
                          <a:pt x="386861" y="256046"/>
                        </a:cubicBezTo>
                        <a:cubicBezTo>
                          <a:pt x="385267" y="235860"/>
                          <a:pt x="383674" y="216205"/>
                          <a:pt x="382080" y="196019"/>
                        </a:cubicBezTo>
                        <a:cubicBezTo>
                          <a:pt x="379955" y="168396"/>
                          <a:pt x="377830" y="140241"/>
                          <a:pt x="375174" y="112087"/>
                        </a:cubicBezTo>
                        <a:cubicBezTo>
                          <a:pt x="375174" y="109962"/>
                          <a:pt x="375174" y="108368"/>
                          <a:pt x="375174" y="106243"/>
                        </a:cubicBezTo>
                        <a:cubicBezTo>
                          <a:pt x="375174" y="99869"/>
                          <a:pt x="374643" y="96150"/>
                          <a:pt x="371987" y="93494"/>
                        </a:cubicBezTo>
                        <a:cubicBezTo>
                          <a:pt x="362956" y="84995"/>
                          <a:pt x="361362" y="74370"/>
                          <a:pt x="360831" y="65871"/>
                        </a:cubicBezTo>
                        <a:cubicBezTo>
                          <a:pt x="360300" y="63215"/>
                          <a:pt x="359769" y="60559"/>
                          <a:pt x="359769" y="58434"/>
                        </a:cubicBezTo>
                        <a:cubicBezTo>
                          <a:pt x="359237" y="53122"/>
                          <a:pt x="358706" y="48872"/>
                          <a:pt x="356050" y="46747"/>
                        </a:cubicBezTo>
                        <a:cubicBezTo>
                          <a:pt x="337989" y="35592"/>
                          <a:pt x="337458" y="18061"/>
                          <a:pt x="337458" y="3719"/>
                        </a:cubicBezTo>
                        <a:cubicBezTo>
                          <a:pt x="337458" y="1062"/>
                          <a:pt x="336927" y="0"/>
                          <a:pt x="336927" y="0"/>
                        </a:cubicBezTo>
                        <a:cubicBezTo>
                          <a:pt x="336927" y="0"/>
                          <a:pt x="336395" y="0"/>
                          <a:pt x="335864" y="0"/>
                        </a:cubicBezTo>
                        <a:cubicBezTo>
                          <a:pt x="335333" y="0"/>
                          <a:pt x="334271" y="0"/>
                          <a:pt x="333739" y="0"/>
                        </a:cubicBezTo>
                        <a:cubicBezTo>
                          <a:pt x="320990" y="2125"/>
                          <a:pt x="308241" y="2125"/>
                          <a:pt x="295491" y="2656"/>
                        </a:cubicBezTo>
                        <a:cubicBezTo>
                          <a:pt x="289117" y="2656"/>
                          <a:pt x="282211" y="2656"/>
                          <a:pt x="275837" y="3187"/>
                        </a:cubicBezTo>
                        <a:cubicBezTo>
                          <a:pt x="238652" y="5312"/>
                          <a:pt x="200935" y="7437"/>
                          <a:pt x="163750" y="9562"/>
                        </a:cubicBezTo>
                        <a:lnTo>
                          <a:pt x="119128" y="12218"/>
                        </a:lnTo>
                        <a:lnTo>
                          <a:pt x="83536" y="13280"/>
                        </a:lnTo>
                        <a:lnTo>
                          <a:pt x="82474" y="13812"/>
                        </a:lnTo>
                        <a:cubicBezTo>
                          <a:pt x="86193" y="16468"/>
                          <a:pt x="92036" y="20186"/>
                          <a:pt x="93098" y="2762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97ACB366-EDD1-F420-0A17-E8393360E23C}"/>
                      </a:ext>
                    </a:extLst>
                  </p:cNvPr>
                  <p:cNvSpPr/>
                  <p:nvPr/>
                </p:nvSpPr>
                <p:spPr>
                  <a:xfrm>
                    <a:off x="2579720" y="7683149"/>
                    <a:ext cx="330735" cy="139488"/>
                  </a:xfrm>
                  <a:custGeom>
                    <a:avLst/>
                    <a:gdLst>
                      <a:gd name="connsiteX0" fmla="*/ 335729 w 928566"/>
                      <a:gd name="connsiteY0" fmla="*/ 98275 h 391623"/>
                      <a:gd name="connsiteX1" fmla="*/ 321917 w 928566"/>
                      <a:gd name="connsiteY1" fmla="*/ 99869 h 391623"/>
                      <a:gd name="connsiteX2" fmla="*/ 286857 w 928566"/>
                      <a:gd name="connsiteY2" fmla="*/ 103056 h 391623"/>
                      <a:gd name="connsiteX3" fmla="*/ 272514 w 928566"/>
                      <a:gd name="connsiteY3" fmla="*/ 101993 h 391623"/>
                      <a:gd name="connsiteX4" fmla="*/ 269858 w 928566"/>
                      <a:gd name="connsiteY4" fmla="*/ 101993 h 391623"/>
                      <a:gd name="connsiteX5" fmla="*/ 256577 w 928566"/>
                      <a:gd name="connsiteY5" fmla="*/ 117399 h 391623"/>
                      <a:gd name="connsiteX6" fmla="*/ 256577 w 928566"/>
                      <a:gd name="connsiteY6" fmla="*/ 132804 h 391623"/>
                      <a:gd name="connsiteX7" fmla="*/ 246484 w 928566"/>
                      <a:gd name="connsiteY7" fmla="*/ 147147 h 391623"/>
                      <a:gd name="connsiteX8" fmla="*/ 233204 w 928566"/>
                      <a:gd name="connsiteY8" fmla="*/ 161490 h 391623"/>
                      <a:gd name="connsiteX9" fmla="*/ 203456 w 928566"/>
                      <a:gd name="connsiteY9" fmla="*/ 183270 h 391623"/>
                      <a:gd name="connsiteX10" fmla="*/ 191769 w 928566"/>
                      <a:gd name="connsiteY10" fmla="*/ 189113 h 391623"/>
                      <a:gd name="connsiteX11" fmla="*/ 191238 w 928566"/>
                      <a:gd name="connsiteY11" fmla="*/ 189644 h 391623"/>
                      <a:gd name="connsiteX12" fmla="*/ 185926 w 928566"/>
                      <a:gd name="connsiteY12" fmla="*/ 193894 h 391623"/>
                      <a:gd name="connsiteX13" fmla="*/ 162021 w 928566"/>
                      <a:gd name="connsiteY13" fmla="*/ 204518 h 391623"/>
                      <a:gd name="connsiteX14" fmla="*/ 157771 w 928566"/>
                      <a:gd name="connsiteY14" fmla="*/ 203987 h 391623"/>
                      <a:gd name="connsiteX15" fmla="*/ 155646 w 928566"/>
                      <a:gd name="connsiteY15" fmla="*/ 206112 h 391623"/>
                      <a:gd name="connsiteX16" fmla="*/ 151397 w 928566"/>
                      <a:gd name="connsiteY16" fmla="*/ 209830 h 391623"/>
                      <a:gd name="connsiteX17" fmla="*/ 132273 w 928566"/>
                      <a:gd name="connsiteY17" fmla="*/ 228423 h 391623"/>
                      <a:gd name="connsiteX18" fmla="*/ 99337 w 928566"/>
                      <a:gd name="connsiteY18" fmla="*/ 255515 h 391623"/>
                      <a:gd name="connsiteX19" fmla="*/ 83932 w 928566"/>
                      <a:gd name="connsiteY19" fmla="*/ 264014 h 391623"/>
                      <a:gd name="connsiteX20" fmla="*/ 55778 w 928566"/>
                      <a:gd name="connsiteY20" fmla="*/ 276764 h 391623"/>
                      <a:gd name="connsiteX21" fmla="*/ 46216 w 928566"/>
                      <a:gd name="connsiteY21" fmla="*/ 279951 h 391623"/>
                      <a:gd name="connsiteX22" fmla="*/ 38248 w 928566"/>
                      <a:gd name="connsiteY22" fmla="*/ 283138 h 391623"/>
                      <a:gd name="connsiteX23" fmla="*/ 29217 w 928566"/>
                      <a:gd name="connsiteY23" fmla="*/ 295887 h 391623"/>
                      <a:gd name="connsiteX24" fmla="*/ 10624 w 928566"/>
                      <a:gd name="connsiteY24" fmla="*/ 326167 h 391623"/>
                      <a:gd name="connsiteX25" fmla="*/ 1062 w 928566"/>
                      <a:gd name="connsiteY25" fmla="*/ 338916 h 391623"/>
                      <a:gd name="connsiteX26" fmla="*/ 531 w 928566"/>
                      <a:gd name="connsiteY26" fmla="*/ 340510 h 391623"/>
                      <a:gd name="connsiteX27" fmla="*/ 0 w 928566"/>
                      <a:gd name="connsiteY27" fmla="*/ 342634 h 391623"/>
                      <a:gd name="connsiteX28" fmla="*/ 1594 w 928566"/>
                      <a:gd name="connsiteY28" fmla="*/ 342634 h 391623"/>
                      <a:gd name="connsiteX29" fmla="*/ 93494 w 928566"/>
                      <a:gd name="connsiteY29" fmla="*/ 331479 h 391623"/>
                      <a:gd name="connsiteX30" fmla="*/ 211955 w 928566"/>
                      <a:gd name="connsiteY30" fmla="*/ 294825 h 391623"/>
                      <a:gd name="connsiteX31" fmla="*/ 237985 w 928566"/>
                      <a:gd name="connsiteY31" fmla="*/ 286325 h 391623"/>
                      <a:gd name="connsiteX32" fmla="*/ 257109 w 928566"/>
                      <a:gd name="connsiteY32" fmla="*/ 284201 h 391623"/>
                      <a:gd name="connsiteX33" fmla="*/ 267202 w 928566"/>
                      <a:gd name="connsiteY33" fmla="*/ 282607 h 391623"/>
                      <a:gd name="connsiteX34" fmla="*/ 281545 w 928566"/>
                      <a:gd name="connsiteY34" fmla="*/ 281013 h 391623"/>
                      <a:gd name="connsiteX35" fmla="*/ 370789 w 928566"/>
                      <a:gd name="connsiteY35" fmla="*/ 270920 h 391623"/>
                      <a:gd name="connsiteX36" fmla="*/ 372382 w 928566"/>
                      <a:gd name="connsiteY36" fmla="*/ 270920 h 391623"/>
                      <a:gd name="connsiteX37" fmla="*/ 377163 w 928566"/>
                      <a:gd name="connsiteY37" fmla="*/ 270389 h 391623"/>
                      <a:gd name="connsiteX38" fmla="*/ 387257 w 928566"/>
                      <a:gd name="connsiteY38" fmla="*/ 276764 h 391623"/>
                      <a:gd name="connsiteX39" fmla="*/ 421786 w 928566"/>
                      <a:gd name="connsiteY39" fmla="*/ 306512 h 391623"/>
                      <a:gd name="connsiteX40" fmla="*/ 423379 w 928566"/>
                      <a:gd name="connsiteY40" fmla="*/ 310761 h 391623"/>
                      <a:gd name="connsiteX41" fmla="*/ 424442 w 928566"/>
                      <a:gd name="connsiteY41" fmla="*/ 310761 h 391623"/>
                      <a:gd name="connsiteX42" fmla="*/ 427629 w 928566"/>
                      <a:gd name="connsiteY42" fmla="*/ 310230 h 391623"/>
                      <a:gd name="connsiteX43" fmla="*/ 486063 w 928566"/>
                      <a:gd name="connsiteY43" fmla="*/ 300137 h 391623"/>
                      <a:gd name="connsiteX44" fmla="*/ 528560 w 928566"/>
                      <a:gd name="connsiteY44" fmla="*/ 292700 h 391623"/>
                      <a:gd name="connsiteX45" fmla="*/ 534935 w 928566"/>
                      <a:gd name="connsiteY45" fmla="*/ 292169 h 391623"/>
                      <a:gd name="connsiteX46" fmla="*/ 548746 w 928566"/>
                      <a:gd name="connsiteY46" fmla="*/ 296419 h 391623"/>
                      <a:gd name="connsiteX47" fmla="*/ 605586 w 928566"/>
                      <a:gd name="connsiteY47" fmla="*/ 336791 h 391623"/>
                      <a:gd name="connsiteX48" fmla="*/ 671457 w 928566"/>
                      <a:gd name="connsiteY48" fmla="*/ 383538 h 391623"/>
                      <a:gd name="connsiteX49" fmla="*/ 673051 w 928566"/>
                      <a:gd name="connsiteY49" fmla="*/ 384600 h 391623"/>
                      <a:gd name="connsiteX50" fmla="*/ 693768 w 928566"/>
                      <a:gd name="connsiteY50" fmla="*/ 390444 h 391623"/>
                      <a:gd name="connsiteX51" fmla="*/ 695362 w 928566"/>
                      <a:gd name="connsiteY51" fmla="*/ 389913 h 391623"/>
                      <a:gd name="connsiteX52" fmla="*/ 701736 w 928566"/>
                      <a:gd name="connsiteY52" fmla="*/ 388850 h 391623"/>
                      <a:gd name="connsiteX53" fmla="*/ 716079 w 928566"/>
                      <a:gd name="connsiteY53" fmla="*/ 386725 h 391623"/>
                      <a:gd name="connsiteX54" fmla="*/ 742640 w 928566"/>
                      <a:gd name="connsiteY54" fmla="*/ 360696 h 391623"/>
                      <a:gd name="connsiteX55" fmla="*/ 775044 w 928566"/>
                      <a:gd name="connsiteY55" fmla="*/ 297481 h 391623"/>
                      <a:gd name="connsiteX56" fmla="*/ 792043 w 928566"/>
                      <a:gd name="connsiteY56" fmla="*/ 277826 h 391623"/>
                      <a:gd name="connsiteX57" fmla="*/ 793637 w 928566"/>
                      <a:gd name="connsiteY57" fmla="*/ 275701 h 391623"/>
                      <a:gd name="connsiteX58" fmla="*/ 796293 w 928566"/>
                      <a:gd name="connsiteY58" fmla="*/ 275701 h 391623"/>
                      <a:gd name="connsiteX59" fmla="*/ 796293 w 928566"/>
                      <a:gd name="connsiteY59" fmla="*/ 275701 h 391623"/>
                      <a:gd name="connsiteX60" fmla="*/ 806917 w 928566"/>
                      <a:gd name="connsiteY60" fmla="*/ 264546 h 391623"/>
                      <a:gd name="connsiteX61" fmla="*/ 808511 w 928566"/>
                      <a:gd name="connsiteY61" fmla="*/ 260827 h 391623"/>
                      <a:gd name="connsiteX62" fmla="*/ 831353 w 928566"/>
                      <a:gd name="connsiteY62" fmla="*/ 242766 h 391623"/>
                      <a:gd name="connsiteX63" fmla="*/ 836665 w 928566"/>
                      <a:gd name="connsiteY63" fmla="*/ 243297 h 391623"/>
                      <a:gd name="connsiteX64" fmla="*/ 837196 w 928566"/>
                      <a:gd name="connsiteY64" fmla="*/ 243297 h 391623"/>
                      <a:gd name="connsiteX65" fmla="*/ 841446 w 928566"/>
                      <a:gd name="connsiteY65" fmla="*/ 243828 h 391623"/>
                      <a:gd name="connsiteX66" fmla="*/ 843040 w 928566"/>
                      <a:gd name="connsiteY66" fmla="*/ 243828 h 391623"/>
                      <a:gd name="connsiteX67" fmla="*/ 861632 w 928566"/>
                      <a:gd name="connsiteY67" fmla="*/ 233204 h 391623"/>
                      <a:gd name="connsiteX68" fmla="*/ 865351 w 928566"/>
                      <a:gd name="connsiteY68" fmla="*/ 233204 h 391623"/>
                      <a:gd name="connsiteX69" fmla="*/ 866944 w 928566"/>
                      <a:gd name="connsiteY69" fmla="*/ 233204 h 391623"/>
                      <a:gd name="connsiteX70" fmla="*/ 881288 w 928566"/>
                      <a:gd name="connsiteY70" fmla="*/ 224704 h 391623"/>
                      <a:gd name="connsiteX71" fmla="*/ 887131 w 928566"/>
                      <a:gd name="connsiteY71" fmla="*/ 210362 h 391623"/>
                      <a:gd name="connsiteX72" fmla="*/ 853664 w 928566"/>
                      <a:gd name="connsiteY72" fmla="*/ 225236 h 391623"/>
                      <a:gd name="connsiteX73" fmla="*/ 842509 w 928566"/>
                      <a:gd name="connsiteY73" fmla="*/ 227892 h 391623"/>
                      <a:gd name="connsiteX74" fmla="*/ 822323 w 928566"/>
                      <a:gd name="connsiteY74" fmla="*/ 226298 h 391623"/>
                      <a:gd name="connsiteX75" fmla="*/ 811699 w 928566"/>
                      <a:gd name="connsiteY75" fmla="*/ 209299 h 391623"/>
                      <a:gd name="connsiteX76" fmla="*/ 822323 w 928566"/>
                      <a:gd name="connsiteY76" fmla="*/ 200800 h 391623"/>
                      <a:gd name="connsiteX77" fmla="*/ 829228 w 928566"/>
                      <a:gd name="connsiteY77" fmla="*/ 202393 h 391623"/>
                      <a:gd name="connsiteX78" fmla="*/ 830291 w 928566"/>
                      <a:gd name="connsiteY78" fmla="*/ 202924 h 391623"/>
                      <a:gd name="connsiteX79" fmla="*/ 841978 w 928566"/>
                      <a:gd name="connsiteY79" fmla="*/ 205049 h 391623"/>
                      <a:gd name="connsiteX80" fmla="*/ 854196 w 928566"/>
                      <a:gd name="connsiteY80" fmla="*/ 190707 h 391623"/>
                      <a:gd name="connsiteX81" fmla="*/ 856320 w 928566"/>
                      <a:gd name="connsiteY81" fmla="*/ 185394 h 391623"/>
                      <a:gd name="connsiteX82" fmla="*/ 858445 w 928566"/>
                      <a:gd name="connsiteY82" fmla="*/ 176895 h 391623"/>
                      <a:gd name="connsiteX83" fmla="*/ 852602 w 928566"/>
                      <a:gd name="connsiteY83" fmla="*/ 174239 h 391623"/>
                      <a:gd name="connsiteX84" fmla="*/ 844103 w 928566"/>
                      <a:gd name="connsiteY84" fmla="*/ 166271 h 391623"/>
                      <a:gd name="connsiteX85" fmla="*/ 845696 w 928566"/>
                      <a:gd name="connsiteY85" fmla="*/ 154584 h 391623"/>
                      <a:gd name="connsiteX86" fmla="*/ 847821 w 928566"/>
                      <a:gd name="connsiteY86" fmla="*/ 144491 h 391623"/>
                      <a:gd name="connsiteX87" fmla="*/ 847821 w 928566"/>
                      <a:gd name="connsiteY87" fmla="*/ 140241 h 391623"/>
                      <a:gd name="connsiteX88" fmla="*/ 847821 w 928566"/>
                      <a:gd name="connsiteY88" fmla="*/ 139710 h 391623"/>
                      <a:gd name="connsiteX89" fmla="*/ 855789 w 928566"/>
                      <a:gd name="connsiteY89" fmla="*/ 129085 h 391623"/>
                      <a:gd name="connsiteX90" fmla="*/ 857383 w 928566"/>
                      <a:gd name="connsiteY90" fmla="*/ 129085 h 391623"/>
                      <a:gd name="connsiteX91" fmla="*/ 866413 w 928566"/>
                      <a:gd name="connsiteY91" fmla="*/ 138647 h 391623"/>
                      <a:gd name="connsiteX92" fmla="*/ 873319 w 928566"/>
                      <a:gd name="connsiteY92" fmla="*/ 144491 h 391623"/>
                      <a:gd name="connsiteX93" fmla="*/ 875444 w 928566"/>
                      <a:gd name="connsiteY93" fmla="*/ 144491 h 391623"/>
                      <a:gd name="connsiteX94" fmla="*/ 890849 w 928566"/>
                      <a:gd name="connsiteY94" fmla="*/ 144491 h 391623"/>
                      <a:gd name="connsiteX95" fmla="*/ 896693 w 928566"/>
                      <a:gd name="connsiteY95" fmla="*/ 144491 h 391623"/>
                      <a:gd name="connsiteX96" fmla="*/ 910505 w 928566"/>
                      <a:gd name="connsiteY96" fmla="*/ 133335 h 391623"/>
                      <a:gd name="connsiteX97" fmla="*/ 928566 w 928566"/>
                      <a:gd name="connsiteY97" fmla="*/ 111024 h 391623"/>
                      <a:gd name="connsiteX98" fmla="*/ 928566 w 928566"/>
                      <a:gd name="connsiteY98" fmla="*/ 111024 h 391623"/>
                      <a:gd name="connsiteX99" fmla="*/ 926441 w 928566"/>
                      <a:gd name="connsiteY99" fmla="*/ 93494 h 391623"/>
                      <a:gd name="connsiteX100" fmla="*/ 926441 w 928566"/>
                      <a:gd name="connsiteY100" fmla="*/ 86057 h 391623"/>
                      <a:gd name="connsiteX101" fmla="*/ 926441 w 928566"/>
                      <a:gd name="connsiteY101" fmla="*/ 83932 h 391623"/>
                      <a:gd name="connsiteX102" fmla="*/ 923785 w 928566"/>
                      <a:gd name="connsiteY102" fmla="*/ 77558 h 391623"/>
                      <a:gd name="connsiteX103" fmla="*/ 919004 w 928566"/>
                      <a:gd name="connsiteY103" fmla="*/ 83401 h 391623"/>
                      <a:gd name="connsiteX104" fmla="*/ 903599 w 928566"/>
                      <a:gd name="connsiteY104" fmla="*/ 95088 h 391623"/>
                      <a:gd name="connsiteX105" fmla="*/ 900942 w 928566"/>
                      <a:gd name="connsiteY105" fmla="*/ 95088 h 391623"/>
                      <a:gd name="connsiteX106" fmla="*/ 892443 w 928566"/>
                      <a:gd name="connsiteY106" fmla="*/ 90838 h 391623"/>
                      <a:gd name="connsiteX107" fmla="*/ 889787 w 928566"/>
                      <a:gd name="connsiteY107" fmla="*/ 79682 h 391623"/>
                      <a:gd name="connsiteX108" fmla="*/ 889787 w 928566"/>
                      <a:gd name="connsiteY108" fmla="*/ 77026 h 391623"/>
                      <a:gd name="connsiteX109" fmla="*/ 888193 w 928566"/>
                      <a:gd name="connsiteY109" fmla="*/ 77026 h 391623"/>
                      <a:gd name="connsiteX110" fmla="*/ 885537 w 928566"/>
                      <a:gd name="connsiteY110" fmla="*/ 77026 h 391623"/>
                      <a:gd name="connsiteX111" fmla="*/ 877569 w 928566"/>
                      <a:gd name="connsiteY111" fmla="*/ 78620 h 391623"/>
                      <a:gd name="connsiteX112" fmla="*/ 874382 w 928566"/>
                      <a:gd name="connsiteY112" fmla="*/ 79151 h 391623"/>
                      <a:gd name="connsiteX113" fmla="*/ 861101 w 928566"/>
                      <a:gd name="connsiteY113" fmla="*/ 85526 h 391623"/>
                      <a:gd name="connsiteX114" fmla="*/ 844634 w 928566"/>
                      <a:gd name="connsiteY114" fmla="*/ 94556 h 391623"/>
                      <a:gd name="connsiteX115" fmla="*/ 835071 w 928566"/>
                      <a:gd name="connsiteY115" fmla="*/ 98275 h 391623"/>
                      <a:gd name="connsiteX116" fmla="*/ 824979 w 928566"/>
                      <a:gd name="connsiteY116" fmla="*/ 93494 h 391623"/>
                      <a:gd name="connsiteX117" fmla="*/ 826041 w 928566"/>
                      <a:gd name="connsiteY117" fmla="*/ 72245 h 391623"/>
                      <a:gd name="connsiteX118" fmla="*/ 839321 w 928566"/>
                      <a:gd name="connsiteY118" fmla="*/ 63746 h 391623"/>
                      <a:gd name="connsiteX119" fmla="*/ 840384 w 928566"/>
                      <a:gd name="connsiteY119" fmla="*/ 63215 h 391623"/>
                      <a:gd name="connsiteX120" fmla="*/ 844103 w 928566"/>
                      <a:gd name="connsiteY120" fmla="*/ 62152 h 391623"/>
                      <a:gd name="connsiteX121" fmla="*/ 851540 w 928566"/>
                      <a:gd name="connsiteY121" fmla="*/ 58965 h 391623"/>
                      <a:gd name="connsiteX122" fmla="*/ 871726 w 928566"/>
                      <a:gd name="connsiteY122" fmla="*/ 40904 h 391623"/>
                      <a:gd name="connsiteX123" fmla="*/ 878632 w 928566"/>
                      <a:gd name="connsiteY123" fmla="*/ 38247 h 391623"/>
                      <a:gd name="connsiteX124" fmla="*/ 881288 w 928566"/>
                      <a:gd name="connsiteY124" fmla="*/ 37185 h 391623"/>
                      <a:gd name="connsiteX125" fmla="*/ 882881 w 928566"/>
                      <a:gd name="connsiteY125" fmla="*/ 27092 h 391623"/>
                      <a:gd name="connsiteX126" fmla="*/ 898286 w 928566"/>
                      <a:gd name="connsiteY126" fmla="*/ 28154 h 391623"/>
                      <a:gd name="connsiteX127" fmla="*/ 906786 w 928566"/>
                      <a:gd name="connsiteY127" fmla="*/ 26030 h 391623"/>
                      <a:gd name="connsiteX128" fmla="*/ 906786 w 928566"/>
                      <a:gd name="connsiteY128" fmla="*/ 26030 h 391623"/>
                      <a:gd name="connsiteX129" fmla="*/ 902536 w 928566"/>
                      <a:gd name="connsiteY129" fmla="*/ 22842 h 391623"/>
                      <a:gd name="connsiteX130" fmla="*/ 901474 w 928566"/>
                      <a:gd name="connsiteY130" fmla="*/ 22311 h 391623"/>
                      <a:gd name="connsiteX131" fmla="*/ 897224 w 928566"/>
                      <a:gd name="connsiteY131" fmla="*/ 19655 h 391623"/>
                      <a:gd name="connsiteX132" fmla="*/ 878101 w 928566"/>
                      <a:gd name="connsiteY132" fmla="*/ 2656 h 391623"/>
                      <a:gd name="connsiteX133" fmla="*/ 874913 w 928566"/>
                      <a:gd name="connsiteY133" fmla="*/ 0 h 391623"/>
                      <a:gd name="connsiteX134" fmla="*/ 871194 w 928566"/>
                      <a:gd name="connsiteY134" fmla="*/ 531 h 391623"/>
                      <a:gd name="connsiteX135" fmla="*/ 802667 w 928566"/>
                      <a:gd name="connsiteY135" fmla="*/ 15405 h 391623"/>
                      <a:gd name="connsiteX136" fmla="*/ 757514 w 928566"/>
                      <a:gd name="connsiteY136" fmla="*/ 24967 h 391623"/>
                      <a:gd name="connsiteX137" fmla="*/ 505186 w 928566"/>
                      <a:gd name="connsiteY137" fmla="*/ 71714 h 391623"/>
                      <a:gd name="connsiteX138" fmla="*/ 426566 w 928566"/>
                      <a:gd name="connsiteY138" fmla="*/ 82870 h 391623"/>
                      <a:gd name="connsiteX139" fmla="*/ 335729 w 928566"/>
                      <a:gd name="connsiteY139" fmla="*/ 98275 h 391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</a:cxnLst>
                    <a:rect l="l" t="t" r="r" b="b"/>
                    <a:pathLst>
                      <a:path w="928566" h="391623">
                        <a:moveTo>
                          <a:pt x="335729" y="98275"/>
                        </a:moveTo>
                        <a:cubicBezTo>
                          <a:pt x="331479" y="98806"/>
                          <a:pt x="326698" y="99337"/>
                          <a:pt x="321917" y="99869"/>
                        </a:cubicBezTo>
                        <a:cubicBezTo>
                          <a:pt x="310761" y="101462"/>
                          <a:pt x="299075" y="103056"/>
                          <a:pt x="286857" y="103056"/>
                        </a:cubicBezTo>
                        <a:cubicBezTo>
                          <a:pt x="282076" y="103056"/>
                          <a:pt x="277295" y="102525"/>
                          <a:pt x="272514" y="101993"/>
                        </a:cubicBezTo>
                        <a:cubicBezTo>
                          <a:pt x="271451" y="101993"/>
                          <a:pt x="270920" y="101993"/>
                          <a:pt x="269858" y="101993"/>
                        </a:cubicBezTo>
                        <a:cubicBezTo>
                          <a:pt x="258702" y="101993"/>
                          <a:pt x="257109" y="111555"/>
                          <a:pt x="256577" y="117399"/>
                        </a:cubicBezTo>
                        <a:cubicBezTo>
                          <a:pt x="256577" y="122711"/>
                          <a:pt x="256577" y="128023"/>
                          <a:pt x="256577" y="132804"/>
                        </a:cubicBezTo>
                        <a:cubicBezTo>
                          <a:pt x="257109" y="144491"/>
                          <a:pt x="249672" y="146616"/>
                          <a:pt x="246484" y="147147"/>
                        </a:cubicBezTo>
                        <a:cubicBezTo>
                          <a:pt x="239578" y="148209"/>
                          <a:pt x="236922" y="153521"/>
                          <a:pt x="233204" y="161490"/>
                        </a:cubicBezTo>
                        <a:cubicBezTo>
                          <a:pt x="228423" y="172645"/>
                          <a:pt x="222580" y="185394"/>
                          <a:pt x="203456" y="183270"/>
                        </a:cubicBezTo>
                        <a:cubicBezTo>
                          <a:pt x="200269" y="183270"/>
                          <a:pt x="194956" y="186988"/>
                          <a:pt x="191769" y="189113"/>
                        </a:cubicBezTo>
                        <a:lnTo>
                          <a:pt x="191238" y="189644"/>
                        </a:lnTo>
                        <a:cubicBezTo>
                          <a:pt x="189644" y="190707"/>
                          <a:pt x="187519" y="192300"/>
                          <a:pt x="185926" y="193894"/>
                        </a:cubicBezTo>
                        <a:cubicBezTo>
                          <a:pt x="179551" y="199206"/>
                          <a:pt x="172114" y="204518"/>
                          <a:pt x="162021" y="204518"/>
                        </a:cubicBezTo>
                        <a:cubicBezTo>
                          <a:pt x="160427" y="204518"/>
                          <a:pt x="158834" y="204518"/>
                          <a:pt x="157771" y="203987"/>
                        </a:cubicBezTo>
                        <a:cubicBezTo>
                          <a:pt x="157240" y="204518"/>
                          <a:pt x="156178" y="205049"/>
                          <a:pt x="155646" y="206112"/>
                        </a:cubicBezTo>
                        <a:cubicBezTo>
                          <a:pt x="154584" y="207174"/>
                          <a:pt x="152990" y="208768"/>
                          <a:pt x="151397" y="209830"/>
                        </a:cubicBezTo>
                        <a:cubicBezTo>
                          <a:pt x="144491" y="214611"/>
                          <a:pt x="138647" y="221517"/>
                          <a:pt x="132273" y="228423"/>
                        </a:cubicBezTo>
                        <a:cubicBezTo>
                          <a:pt x="123242" y="239047"/>
                          <a:pt x="114211" y="249672"/>
                          <a:pt x="99337" y="255515"/>
                        </a:cubicBezTo>
                        <a:cubicBezTo>
                          <a:pt x="94025" y="257640"/>
                          <a:pt x="89244" y="260827"/>
                          <a:pt x="83932" y="264014"/>
                        </a:cubicBezTo>
                        <a:cubicBezTo>
                          <a:pt x="75433" y="269326"/>
                          <a:pt x="66933" y="274639"/>
                          <a:pt x="55778" y="276764"/>
                        </a:cubicBezTo>
                        <a:cubicBezTo>
                          <a:pt x="52591" y="277295"/>
                          <a:pt x="49403" y="278888"/>
                          <a:pt x="46216" y="279951"/>
                        </a:cubicBezTo>
                        <a:cubicBezTo>
                          <a:pt x="43560" y="281013"/>
                          <a:pt x="40904" y="282076"/>
                          <a:pt x="38248" y="283138"/>
                        </a:cubicBezTo>
                        <a:cubicBezTo>
                          <a:pt x="31342" y="285263"/>
                          <a:pt x="28154" y="292169"/>
                          <a:pt x="29217" y="295887"/>
                        </a:cubicBezTo>
                        <a:cubicBezTo>
                          <a:pt x="32935" y="311824"/>
                          <a:pt x="22842" y="322448"/>
                          <a:pt x="10624" y="326167"/>
                        </a:cubicBezTo>
                        <a:cubicBezTo>
                          <a:pt x="3187" y="328292"/>
                          <a:pt x="2656" y="331479"/>
                          <a:pt x="1062" y="338916"/>
                        </a:cubicBezTo>
                        <a:lnTo>
                          <a:pt x="531" y="340510"/>
                        </a:lnTo>
                        <a:cubicBezTo>
                          <a:pt x="531" y="341572"/>
                          <a:pt x="531" y="342103"/>
                          <a:pt x="0" y="342634"/>
                        </a:cubicBezTo>
                        <a:cubicBezTo>
                          <a:pt x="531" y="342634"/>
                          <a:pt x="1062" y="342634"/>
                          <a:pt x="1594" y="342634"/>
                        </a:cubicBezTo>
                        <a:cubicBezTo>
                          <a:pt x="35592" y="337853"/>
                          <a:pt x="65340" y="334135"/>
                          <a:pt x="93494" y="331479"/>
                        </a:cubicBezTo>
                        <a:cubicBezTo>
                          <a:pt x="131210" y="327760"/>
                          <a:pt x="174770" y="320855"/>
                          <a:pt x="211955" y="294825"/>
                        </a:cubicBezTo>
                        <a:cubicBezTo>
                          <a:pt x="219392" y="289513"/>
                          <a:pt x="227892" y="286857"/>
                          <a:pt x="237985" y="286325"/>
                        </a:cubicBezTo>
                        <a:cubicBezTo>
                          <a:pt x="244359" y="286325"/>
                          <a:pt x="250203" y="285263"/>
                          <a:pt x="257109" y="284201"/>
                        </a:cubicBezTo>
                        <a:cubicBezTo>
                          <a:pt x="260296" y="283669"/>
                          <a:pt x="264014" y="283138"/>
                          <a:pt x="267202" y="282607"/>
                        </a:cubicBezTo>
                        <a:lnTo>
                          <a:pt x="281545" y="281013"/>
                        </a:lnTo>
                        <a:cubicBezTo>
                          <a:pt x="310761" y="277826"/>
                          <a:pt x="341041" y="274108"/>
                          <a:pt x="370789" y="270920"/>
                        </a:cubicBezTo>
                        <a:cubicBezTo>
                          <a:pt x="371320" y="270920"/>
                          <a:pt x="371851" y="270920"/>
                          <a:pt x="372382" y="270920"/>
                        </a:cubicBezTo>
                        <a:cubicBezTo>
                          <a:pt x="373976" y="270920"/>
                          <a:pt x="375570" y="270389"/>
                          <a:pt x="377163" y="270389"/>
                        </a:cubicBezTo>
                        <a:cubicBezTo>
                          <a:pt x="381945" y="270389"/>
                          <a:pt x="385663" y="272514"/>
                          <a:pt x="387257" y="276764"/>
                        </a:cubicBezTo>
                        <a:cubicBezTo>
                          <a:pt x="402662" y="278888"/>
                          <a:pt x="418598" y="292169"/>
                          <a:pt x="421786" y="306512"/>
                        </a:cubicBezTo>
                        <a:cubicBezTo>
                          <a:pt x="422317" y="309699"/>
                          <a:pt x="423379" y="310761"/>
                          <a:pt x="423379" y="310761"/>
                        </a:cubicBezTo>
                        <a:cubicBezTo>
                          <a:pt x="423379" y="310761"/>
                          <a:pt x="423379" y="310761"/>
                          <a:pt x="424442" y="310761"/>
                        </a:cubicBezTo>
                        <a:cubicBezTo>
                          <a:pt x="425504" y="310761"/>
                          <a:pt x="426566" y="310761"/>
                          <a:pt x="427629" y="310230"/>
                        </a:cubicBezTo>
                        <a:cubicBezTo>
                          <a:pt x="447284" y="306512"/>
                          <a:pt x="466939" y="303324"/>
                          <a:pt x="486063" y="300137"/>
                        </a:cubicBezTo>
                        <a:cubicBezTo>
                          <a:pt x="500406" y="297481"/>
                          <a:pt x="514217" y="295356"/>
                          <a:pt x="528560" y="292700"/>
                        </a:cubicBezTo>
                        <a:cubicBezTo>
                          <a:pt x="530685" y="292169"/>
                          <a:pt x="532810" y="292169"/>
                          <a:pt x="534935" y="292169"/>
                        </a:cubicBezTo>
                        <a:cubicBezTo>
                          <a:pt x="539715" y="292169"/>
                          <a:pt x="544497" y="293762"/>
                          <a:pt x="548746" y="296419"/>
                        </a:cubicBezTo>
                        <a:cubicBezTo>
                          <a:pt x="567870" y="309699"/>
                          <a:pt x="586463" y="323511"/>
                          <a:pt x="605586" y="336791"/>
                        </a:cubicBezTo>
                        <a:cubicBezTo>
                          <a:pt x="627898" y="352196"/>
                          <a:pt x="649677" y="368133"/>
                          <a:pt x="671457" y="383538"/>
                        </a:cubicBezTo>
                        <a:lnTo>
                          <a:pt x="673051" y="384600"/>
                        </a:lnTo>
                        <a:cubicBezTo>
                          <a:pt x="680488" y="389913"/>
                          <a:pt x="686331" y="393631"/>
                          <a:pt x="693768" y="390444"/>
                        </a:cubicBezTo>
                        <a:lnTo>
                          <a:pt x="695362" y="389913"/>
                        </a:lnTo>
                        <a:cubicBezTo>
                          <a:pt x="697487" y="389381"/>
                          <a:pt x="699612" y="389381"/>
                          <a:pt x="701736" y="388850"/>
                        </a:cubicBezTo>
                        <a:cubicBezTo>
                          <a:pt x="706517" y="388319"/>
                          <a:pt x="711299" y="387257"/>
                          <a:pt x="716079" y="386725"/>
                        </a:cubicBezTo>
                        <a:cubicBezTo>
                          <a:pt x="728297" y="385663"/>
                          <a:pt x="742640" y="380351"/>
                          <a:pt x="742640" y="360696"/>
                        </a:cubicBezTo>
                        <a:cubicBezTo>
                          <a:pt x="742640" y="332010"/>
                          <a:pt x="759108" y="314480"/>
                          <a:pt x="775044" y="297481"/>
                        </a:cubicBezTo>
                        <a:cubicBezTo>
                          <a:pt x="781419" y="291106"/>
                          <a:pt x="786731" y="284732"/>
                          <a:pt x="792043" y="277826"/>
                        </a:cubicBezTo>
                        <a:lnTo>
                          <a:pt x="793637" y="275701"/>
                        </a:lnTo>
                        <a:lnTo>
                          <a:pt x="796293" y="275701"/>
                        </a:lnTo>
                        <a:cubicBezTo>
                          <a:pt x="796293" y="275701"/>
                          <a:pt x="796293" y="275701"/>
                          <a:pt x="796293" y="275701"/>
                        </a:cubicBezTo>
                        <a:cubicBezTo>
                          <a:pt x="802136" y="275701"/>
                          <a:pt x="804261" y="272514"/>
                          <a:pt x="806917" y="264546"/>
                        </a:cubicBezTo>
                        <a:cubicBezTo>
                          <a:pt x="807449" y="263483"/>
                          <a:pt x="807980" y="261889"/>
                          <a:pt x="808511" y="260827"/>
                        </a:cubicBezTo>
                        <a:cubicBezTo>
                          <a:pt x="811699" y="252859"/>
                          <a:pt x="817542" y="242766"/>
                          <a:pt x="831353" y="242766"/>
                        </a:cubicBezTo>
                        <a:cubicBezTo>
                          <a:pt x="832947" y="242766"/>
                          <a:pt x="835071" y="242766"/>
                          <a:pt x="836665" y="243297"/>
                        </a:cubicBezTo>
                        <a:lnTo>
                          <a:pt x="837196" y="243297"/>
                        </a:lnTo>
                        <a:cubicBezTo>
                          <a:pt x="838790" y="243297"/>
                          <a:pt x="839853" y="243828"/>
                          <a:pt x="841446" y="243828"/>
                        </a:cubicBezTo>
                        <a:cubicBezTo>
                          <a:pt x="842509" y="243828"/>
                          <a:pt x="842509" y="243828"/>
                          <a:pt x="843040" y="243828"/>
                        </a:cubicBezTo>
                        <a:cubicBezTo>
                          <a:pt x="847821" y="233204"/>
                          <a:pt x="856852" y="233204"/>
                          <a:pt x="861632" y="233204"/>
                        </a:cubicBezTo>
                        <a:lnTo>
                          <a:pt x="865351" y="233204"/>
                        </a:lnTo>
                        <a:lnTo>
                          <a:pt x="866944" y="233204"/>
                        </a:lnTo>
                        <a:cubicBezTo>
                          <a:pt x="871726" y="233204"/>
                          <a:pt x="877038" y="230017"/>
                          <a:pt x="881288" y="224704"/>
                        </a:cubicBezTo>
                        <a:cubicBezTo>
                          <a:pt x="885006" y="219923"/>
                          <a:pt x="887131" y="214611"/>
                          <a:pt x="887131" y="210362"/>
                        </a:cubicBezTo>
                        <a:cubicBezTo>
                          <a:pt x="877569" y="220986"/>
                          <a:pt x="865351" y="223111"/>
                          <a:pt x="853664" y="225236"/>
                        </a:cubicBezTo>
                        <a:cubicBezTo>
                          <a:pt x="849415" y="225767"/>
                          <a:pt x="845696" y="226829"/>
                          <a:pt x="842509" y="227892"/>
                        </a:cubicBezTo>
                        <a:cubicBezTo>
                          <a:pt x="835603" y="230017"/>
                          <a:pt x="828166" y="229485"/>
                          <a:pt x="822323" y="226298"/>
                        </a:cubicBezTo>
                        <a:cubicBezTo>
                          <a:pt x="818073" y="224173"/>
                          <a:pt x="808511" y="219923"/>
                          <a:pt x="811699" y="209299"/>
                        </a:cubicBezTo>
                        <a:cubicBezTo>
                          <a:pt x="813292" y="203987"/>
                          <a:pt x="817011" y="200800"/>
                          <a:pt x="822323" y="200800"/>
                        </a:cubicBezTo>
                        <a:cubicBezTo>
                          <a:pt x="824979" y="200800"/>
                          <a:pt x="827635" y="201331"/>
                          <a:pt x="829228" y="202393"/>
                        </a:cubicBezTo>
                        <a:lnTo>
                          <a:pt x="830291" y="202924"/>
                        </a:lnTo>
                        <a:cubicBezTo>
                          <a:pt x="835071" y="204518"/>
                          <a:pt x="839321" y="205049"/>
                          <a:pt x="841978" y="205049"/>
                        </a:cubicBezTo>
                        <a:cubicBezTo>
                          <a:pt x="846759" y="205049"/>
                          <a:pt x="851008" y="203987"/>
                          <a:pt x="854196" y="190707"/>
                        </a:cubicBezTo>
                        <a:cubicBezTo>
                          <a:pt x="854727" y="189113"/>
                          <a:pt x="855258" y="186988"/>
                          <a:pt x="856320" y="185394"/>
                        </a:cubicBezTo>
                        <a:cubicBezTo>
                          <a:pt x="857383" y="182738"/>
                          <a:pt x="858976" y="178489"/>
                          <a:pt x="858445" y="176895"/>
                        </a:cubicBezTo>
                        <a:cubicBezTo>
                          <a:pt x="858445" y="176364"/>
                          <a:pt x="857383" y="175301"/>
                          <a:pt x="852602" y="174239"/>
                        </a:cubicBezTo>
                        <a:cubicBezTo>
                          <a:pt x="848884" y="173708"/>
                          <a:pt x="845696" y="170520"/>
                          <a:pt x="844103" y="166271"/>
                        </a:cubicBezTo>
                        <a:cubicBezTo>
                          <a:pt x="842509" y="162021"/>
                          <a:pt x="843040" y="157771"/>
                          <a:pt x="845696" y="154584"/>
                        </a:cubicBezTo>
                        <a:cubicBezTo>
                          <a:pt x="847821" y="151928"/>
                          <a:pt x="847821" y="148741"/>
                          <a:pt x="847821" y="144491"/>
                        </a:cubicBezTo>
                        <a:cubicBezTo>
                          <a:pt x="847821" y="142897"/>
                          <a:pt x="847821" y="141835"/>
                          <a:pt x="847821" y="140241"/>
                        </a:cubicBezTo>
                        <a:lnTo>
                          <a:pt x="847821" y="139710"/>
                        </a:lnTo>
                        <a:cubicBezTo>
                          <a:pt x="847821" y="137585"/>
                          <a:pt x="848352" y="130679"/>
                          <a:pt x="855789" y="129085"/>
                        </a:cubicBezTo>
                        <a:cubicBezTo>
                          <a:pt x="856320" y="129085"/>
                          <a:pt x="856852" y="129085"/>
                          <a:pt x="857383" y="129085"/>
                        </a:cubicBezTo>
                        <a:cubicBezTo>
                          <a:pt x="860039" y="129085"/>
                          <a:pt x="865351" y="130148"/>
                          <a:pt x="866413" y="138647"/>
                        </a:cubicBezTo>
                        <a:cubicBezTo>
                          <a:pt x="866944" y="142897"/>
                          <a:pt x="868538" y="144491"/>
                          <a:pt x="873319" y="144491"/>
                        </a:cubicBezTo>
                        <a:cubicBezTo>
                          <a:pt x="873851" y="144491"/>
                          <a:pt x="874382" y="144491"/>
                          <a:pt x="875444" y="144491"/>
                        </a:cubicBezTo>
                        <a:cubicBezTo>
                          <a:pt x="880757" y="143960"/>
                          <a:pt x="886069" y="143960"/>
                          <a:pt x="890849" y="144491"/>
                        </a:cubicBezTo>
                        <a:cubicBezTo>
                          <a:pt x="892974" y="144491"/>
                          <a:pt x="894568" y="144491"/>
                          <a:pt x="896693" y="144491"/>
                        </a:cubicBezTo>
                        <a:cubicBezTo>
                          <a:pt x="905192" y="144491"/>
                          <a:pt x="909442" y="141304"/>
                          <a:pt x="910505" y="133335"/>
                        </a:cubicBezTo>
                        <a:cubicBezTo>
                          <a:pt x="912098" y="125367"/>
                          <a:pt x="915286" y="114743"/>
                          <a:pt x="928566" y="111024"/>
                        </a:cubicBezTo>
                        <a:cubicBezTo>
                          <a:pt x="928566" y="111024"/>
                          <a:pt x="928566" y="111024"/>
                          <a:pt x="928566" y="111024"/>
                        </a:cubicBezTo>
                        <a:cubicBezTo>
                          <a:pt x="925378" y="105181"/>
                          <a:pt x="925910" y="98806"/>
                          <a:pt x="926441" y="93494"/>
                        </a:cubicBezTo>
                        <a:cubicBezTo>
                          <a:pt x="926441" y="90838"/>
                          <a:pt x="926972" y="88182"/>
                          <a:pt x="926441" y="86057"/>
                        </a:cubicBezTo>
                        <a:lnTo>
                          <a:pt x="926441" y="83932"/>
                        </a:lnTo>
                        <a:cubicBezTo>
                          <a:pt x="925910" y="78089"/>
                          <a:pt x="925378" y="78089"/>
                          <a:pt x="923785" y="77558"/>
                        </a:cubicBezTo>
                        <a:cubicBezTo>
                          <a:pt x="921129" y="77026"/>
                          <a:pt x="919535" y="79151"/>
                          <a:pt x="919004" y="83401"/>
                        </a:cubicBezTo>
                        <a:cubicBezTo>
                          <a:pt x="918473" y="87651"/>
                          <a:pt x="915286" y="95088"/>
                          <a:pt x="903599" y="95088"/>
                        </a:cubicBezTo>
                        <a:cubicBezTo>
                          <a:pt x="903067" y="95088"/>
                          <a:pt x="902005" y="95088"/>
                          <a:pt x="900942" y="95088"/>
                        </a:cubicBezTo>
                        <a:cubicBezTo>
                          <a:pt x="896161" y="94556"/>
                          <a:pt x="893505" y="92963"/>
                          <a:pt x="892443" y="90838"/>
                        </a:cubicBezTo>
                        <a:cubicBezTo>
                          <a:pt x="890318" y="88182"/>
                          <a:pt x="889256" y="84463"/>
                          <a:pt x="889787" y="79682"/>
                        </a:cubicBezTo>
                        <a:cubicBezTo>
                          <a:pt x="889787" y="78089"/>
                          <a:pt x="889787" y="77558"/>
                          <a:pt x="889787" y="77026"/>
                        </a:cubicBezTo>
                        <a:cubicBezTo>
                          <a:pt x="889787" y="77026"/>
                          <a:pt x="889256" y="77026"/>
                          <a:pt x="888193" y="77026"/>
                        </a:cubicBezTo>
                        <a:cubicBezTo>
                          <a:pt x="887131" y="77026"/>
                          <a:pt x="886600" y="77026"/>
                          <a:pt x="885537" y="77026"/>
                        </a:cubicBezTo>
                        <a:cubicBezTo>
                          <a:pt x="882881" y="77558"/>
                          <a:pt x="880225" y="78089"/>
                          <a:pt x="877569" y="78620"/>
                        </a:cubicBezTo>
                        <a:cubicBezTo>
                          <a:pt x="876507" y="78620"/>
                          <a:pt x="875444" y="79151"/>
                          <a:pt x="874382" y="79151"/>
                        </a:cubicBezTo>
                        <a:cubicBezTo>
                          <a:pt x="870132" y="81807"/>
                          <a:pt x="865351" y="83932"/>
                          <a:pt x="861101" y="85526"/>
                        </a:cubicBezTo>
                        <a:cubicBezTo>
                          <a:pt x="854727" y="88182"/>
                          <a:pt x="848884" y="90307"/>
                          <a:pt x="844634" y="94556"/>
                        </a:cubicBezTo>
                        <a:cubicBezTo>
                          <a:pt x="841978" y="96681"/>
                          <a:pt x="838259" y="98275"/>
                          <a:pt x="835071" y="98275"/>
                        </a:cubicBezTo>
                        <a:cubicBezTo>
                          <a:pt x="830822" y="98275"/>
                          <a:pt x="827103" y="96681"/>
                          <a:pt x="824979" y="93494"/>
                        </a:cubicBezTo>
                        <a:cubicBezTo>
                          <a:pt x="820729" y="87119"/>
                          <a:pt x="821260" y="78620"/>
                          <a:pt x="826041" y="72245"/>
                        </a:cubicBezTo>
                        <a:cubicBezTo>
                          <a:pt x="829759" y="67464"/>
                          <a:pt x="835071" y="65340"/>
                          <a:pt x="839321" y="63746"/>
                        </a:cubicBezTo>
                        <a:lnTo>
                          <a:pt x="840384" y="63215"/>
                        </a:lnTo>
                        <a:cubicBezTo>
                          <a:pt x="841446" y="62683"/>
                          <a:pt x="842509" y="62152"/>
                          <a:pt x="844103" y="62152"/>
                        </a:cubicBezTo>
                        <a:cubicBezTo>
                          <a:pt x="846228" y="61621"/>
                          <a:pt x="850477" y="60027"/>
                          <a:pt x="851540" y="58965"/>
                        </a:cubicBezTo>
                        <a:cubicBezTo>
                          <a:pt x="854727" y="45685"/>
                          <a:pt x="864288" y="43029"/>
                          <a:pt x="871726" y="40904"/>
                        </a:cubicBezTo>
                        <a:cubicBezTo>
                          <a:pt x="874382" y="40372"/>
                          <a:pt x="876507" y="39310"/>
                          <a:pt x="878632" y="38247"/>
                        </a:cubicBezTo>
                        <a:cubicBezTo>
                          <a:pt x="879694" y="37716"/>
                          <a:pt x="880757" y="37716"/>
                          <a:pt x="881288" y="37185"/>
                        </a:cubicBezTo>
                        <a:cubicBezTo>
                          <a:pt x="880757" y="33998"/>
                          <a:pt x="880757" y="29748"/>
                          <a:pt x="882881" y="27092"/>
                        </a:cubicBezTo>
                        <a:cubicBezTo>
                          <a:pt x="886069" y="23373"/>
                          <a:pt x="891912" y="23373"/>
                          <a:pt x="898286" y="28154"/>
                        </a:cubicBezTo>
                        <a:cubicBezTo>
                          <a:pt x="901474" y="30810"/>
                          <a:pt x="905192" y="28154"/>
                          <a:pt x="906786" y="26030"/>
                        </a:cubicBezTo>
                        <a:cubicBezTo>
                          <a:pt x="906786" y="26030"/>
                          <a:pt x="906786" y="26030"/>
                          <a:pt x="906786" y="26030"/>
                        </a:cubicBezTo>
                        <a:cubicBezTo>
                          <a:pt x="906255" y="24967"/>
                          <a:pt x="903599" y="23905"/>
                          <a:pt x="902536" y="22842"/>
                        </a:cubicBezTo>
                        <a:lnTo>
                          <a:pt x="901474" y="22311"/>
                        </a:lnTo>
                        <a:cubicBezTo>
                          <a:pt x="899880" y="21249"/>
                          <a:pt x="898286" y="20717"/>
                          <a:pt x="897224" y="19655"/>
                        </a:cubicBezTo>
                        <a:cubicBezTo>
                          <a:pt x="890318" y="15405"/>
                          <a:pt x="882881" y="10624"/>
                          <a:pt x="878101" y="2656"/>
                        </a:cubicBezTo>
                        <a:cubicBezTo>
                          <a:pt x="876507" y="0"/>
                          <a:pt x="875976" y="0"/>
                          <a:pt x="874913" y="0"/>
                        </a:cubicBezTo>
                        <a:cubicBezTo>
                          <a:pt x="873851" y="0"/>
                          <a:pt x="872257" y="531"/>
                          <a:pt x="871194" y="531"/>
                        </a:cubicBezTo>
                        <a:cubicBezTo>
                          <a:pt x="848352" y="5843"/>
                          <a:pt x="825510" y="10624"/>
                          <a:pt x="802667" y="15405"/>
                        </a:cubicBezTo>
                        <a:lnTo>
                          <a:pt x="757514" y="24967"/>
                        </a:lnTo>
                        <a:cubicBezTo>
                          <a:pt x="675176" y="42497"/>
                          <a:pt x="590712" y="61090"/>
                          <a:pt x="505186" y="71714"/>
                        </a:cubicBezTo>
                        <a:cubicBezTo>
                          <a:pt x="479157" y="74902"/>
                          <a:pt x="452596" y="79151"/>
                          <a:pt x="426566" y="82870"/>
                        </a:cubicBezTo>
                        <a:cubicBezTo>
                          <a:pt x="396819" y="89775"/>
                          <a:pt x="366008" y="94556"/>
                          <a:pt x="335729" y="9827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645961B2-D570-C35F-8A71-2305FBEAD093}"/>
                      </a:ext>
                    </a:extLst>
                  </p:cNvPr>
                  <p:cNvSpPr/>
                  <p:nvPr/>
                </p:nvSpPr>
                <p:spPr>
                  <a:xfrm>
                    <a:off x="2901374" y="7253456"/>
                    <a:ext cx="57853" cy="112578"/>
                  </a:xfrm>
                  <a:custGeom>
                    <a:avLst/>
                    <a:gdLst>
                      <a:gd name="connsiteX0" fmla="*/ 132804 w 162427"/>
                      <a:gd name="connsiteY0" fmla="*/ 303324 h 316073"/>
                      <a:gd name="connsiteX1" fmla="*/ 130679 w 162427"/>
                      <a:gd name="connsiteY1" fmla="*/ 268795 h 316073"/>
                      <a:gd name="connsiteX2" fmla="*/ 123774 w 162427"/>
                      <a:gd name="connsiteY2" fmla="*/ 228423 h 316073"/>
                      <a:gd name="connsiteX3" fmla="*/ 130148 w 162427"/>
                      <a:gd name="connsiteY3" fmla="*/ 146616 h 316073"/>
                      <a:gd name="connsiteX4" fmla="*/ 130148 w 162427"/>
                      <a:gd name="connsiteY4" fmla="*/ 121648 h 316073"/>
                      <a:gd name="connsiteX5" fmla="*/ 143959 w 162427"/>
                      <a:gd name="connsiteY5" fmla="*/ 76495 h 316073"/>
                      <a:gd name="connsiteX6" fmla="*/ 162021 w 162427"/>
                      <a:gd name="connsiteY6" fmla="*/ 46747 h 316073"/>
                      <a:gd name="connsiteX7" fmla="*/ 159365 w 162427"/>
                      <a:gd name="connsiteY7" fmla="*/ 37185 h 316073"/>
                      <a:gd name="connsiteX8" fmla="*/ 156178 w 162427"/>
                      <a:gd name="connsiteY8" fmla="*/ 31342 h 316073"/>
                      <a:gd name="connsiteX9" fmla="*/ 153522 w 162427"/>
                      <a:gd name="connsiteY9" fmla="*/ 10624 h 316073"/>
                      <a:gd name="connsiteX10" fmla="*/ 154053 w 162427"/>
                      <a:gd name="connsiteY10" fmla="*/ 4250 h 316073"/>
                      <a:gd name="connsiteX11" fmla="*/ 154053 w 162427"/>
                      <a:gd name="connsiteY11" fmla="*/ 0 h 316073"/>
                      <a:gd name="connsiteX12" fmla="*/ 150334 w 162427"/>
                      <a:gd name="connsiteY12" fmla="*/ 531 h 316073"/>
                      <a:gd name="connsiteX13" fmla="*/ 67996 w 162427"/>
                      <a:gd name="connsiteY13" fmla="*/ 20717 h 316073"/>
                      <a:gd name="connsiteX14" fmla="*/ 6906 w 162427"/>
                      <a:gd name="connsiteY14" fmla="*/ 35591 h 316073"/>
                      <a:gd name="connsiteX15" fmla="*/ 3718 w 162427"/>
                      <a:gd name="connsiteY15" fmla="*/ 36123 h 316073"/>
                      <a:gd name="connsiteX16" fmla="*/ 0 w 162427"/>
                      <a:gd name="connsiteY16" fmla="*/ 37716 h 316073"/>
                      <a:gd name="connsiteX17" fmla="*/ 11155 w 162427"/>
                      <a:gd name="connsiteY17" fmla="*/ 78089 h 316073"/>
                      <a:gd name="connsiteX18" fmla="*/ 22843 w 162427"/>
                      <a:gd name="connsiteY18" fmla="*/ 117399 h 316073"/>
                      <a:gd name="connsiteX19" fmla="*/ 23374 w 162427"/>
                      <a:gd name="connsiteY19" fmla="*/ 120055 h 316073"/>
                      <a:gd name="connsiteX20" fmla="*/ 22843 w 162427"/>
                      <a:gd name="connsiteY20" fmla="*/ 130148 h 316073"/>
                      <a:gd name="connsiteX21" fmla="*/ 29217 w 162427"/>
                      <a:gd name="connsiteY21" fmla="*/ 178489 h 316073"/>
                      <a:gd name="connsiteX22" fmla="*/ 29748 w 162427"/>
                      <a:gd name="connsiteY22" fmla="*/ 179551 h 316073"/>
                      <a:gd name="connsiteX23" fmla="*/ 35060 w 162427"/>
                      <a:gd name="connsiteY23" fmla="*/ 200268 h 316073"/>
                      <a:gd name="connsiteX24" fmla="*/ 35060 w 162427"/>
                      <a:gd name="connsiteY24" fmla="*/ 201331 h 316073"/>
                      <a:gd name="connsiteX25" fmla="*/ 60028 w 162427"/>
                      <a:gd name="connsiteY25" fmla="*/ 251796 h 316073"/>
                      <a:gd name="connsiteX26" fmla="*/ 77557 w 162427"/>
                      <a:gd name="connsiteY26" fmla="*/ 312355 h 316073"/>
                      <a:gd name="connsiteX27" fmla="*/ 78089 w 162427"/>
                      <a:gd name="connsiteY27" fmla="*/ 313949 h 316073"/>
                      <a:gd name="connsiteX28" fmla="*/ 81807 w 162427"/>
                      <a:gd name="connsiteY28" fmla="*/ 313418 h 316073"/>
                      <a:gd name="connsiteX29" fmla="*/ 80745 w 162427"/>
                      <a:gd name="connsiteY29" fmla="*/ 316074 h 316073"/>
                      <a:gd name="connsiteX30" fmla="*/ 115805 w 162427"/>
                      <a:gd name="connsiteY30" fmla="*/ 308105 h 316073"/>
                      <a:gd name="connsiteX31" fmla="*/ 132804 w 162427"/>
                      <a:gd name="connsiteY31" fmla="*/ 303324 h 316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62427" h="316073">
                        <a:moveTo>
                          <a:pt x="132804" y="303324"/>
                        </a:moveTo>
                        <a:cubicBezTo>
                          <a:pt x="127492" y="293231"/>
                          <a:pt x="124305" y="277826"/>
                          <a:pt x="130679" y="268795"/>
                        </a:cubicBezTo>
                        <a:cubicBezTo>
                          <a:pt x="129086" y="261890"/>
                          <a:pt x="125367" y="241172"/>
                          <a:pt x="123774" y="228423"/>
                        </a:cubicBezTo>
                        <a:cubicBezTo>
                          <a:pt x="120055" y="198675"/>
                          <a:pt x="121649" y="172114"/>
                          <a:pt x="130148" y="146616"/>
                        </a:cubicBezTo>
                        <a:cubicBezTo>
                          <a:pt x="133335" y="136523"/>
                          <a:pt x="133335" y="129086"/>
                          <a:pt x="130148" y="121648"/>
                        </a:cubicBezTo>
                        <a:cubicBezTo>
                          <a:pt x="122180" y="103587"/>
                          <a:pt x="127492" y="86588"/>
                          <a:pt x="143959" y="76495"/>
                        </a:cubicBezTo>
                        <a:cubicBezTo>
                          <a:pt x="155115" y="69589"/>
                          <a:pt x="158303" y="58965"/>
                          <a:pt x="162021" y="46747"/>
                        </a:cubicBezTo>
                        <a:cubicBezTo>
                          <a:pt x="163083" y="43029"/>
                          <a:pt x="162021" y="40904"/>
                          <a:pt x="159365" y="37185"/>
                        </a:cubicBezTo>
                        <a:cubicBezTo>
                          <a:pt x="158303" y="35591"/>
                          <a:pt x="157240" y="33467"/>
                          <a:pt x="156178" y="31342"/>
                        </a:cubicBezTo>
                        <a:cubicBezTo>
                          <a:pt x="152459" y="23905"/>
                          <a:pt x="152991" y="16999"/>
                          <a:pt x="153522" y="10624"/>
                        </a:cubicBezTo>
                        <a:cubicBezTo>
                          <a:pt x="153522" y="8499"/>
                          <a:pt x="154053" y="6375"/>
                          <a:pt x="154053" y="4250"/>
                        </a:cubicBezTo>
                        <a:cubicBezTo>
                          <a:pt x="154053" y="2125"/>
                          <a:pt x="154053" y="1062"/>
                          <a:pt x="154053" y="0"/>
                        </a:cubicBezTo>
                        <a:cubicBezTo>
                          <a:pt x="152991" y="0"/>
                          <a:pt x="151928" y="0"/>
                          <a:pt x="150334" y="531"/>
                        </a:cubicBezTo>
                        <a:cubicBezTo>
                          <a:pt x="122711" y="7437"/>
                          <a:pt x="95088" y="14343"/>
                          <a:pt x="67996" y="20717"/>
                        </a:cubicBezTo>
                        <a:cubicBezTo>
                          <a:pt x="47809" y="25498"/>
                          <a:pt x="27092" y="30279"/>
                          <a:pt x="6906" y="35591"/>
                        </a:cubicBezTo>
                        <a:cubicBezTo>
                          <a:pt x="5843" y="35591"/>
                          <a:pt x="4781" y="36123"/>
                          <a:pt x="3718" y="36123"/>
                        </a:cubicBezTo>
                        <a:cubicBezTo>
                          <a:pt x="531" y="36654"/>
                          <a:pt x="0" y="36654"/>
                          <a:pt x="0" y="37716"/>
                        </a:cubicBezTo>
                        <a:cubicBezTo>
                          <a:pt x="531" y="51528"/>
                          <a:pt x="5843" y="64277"/>
                          <a:pt x="11155" y="78089"/>
                        </a:cubicBezTo>
                        <a:cubicBezTo>
                          <a:pt x="15936" y="90838"/>
                          <a:pt x="21249" y="103587"/>
                          <a:pt x="22843" y="117399"/>
                        </a:cubicBezTo>
                        <a:cubicBezTo>
                          <a:pt x="22843" y="118461"/>
                          <a:pt x="23374" y="118992"/>
                          <a:pt x="23374" y="120055"/>
                        </a:cubicBezTo>
                        <a:cubicBezTo>
                          <a:pt x="23905" y="123242"/>
                          <a:pt x="24967" y="126961"/>
                          <a:pt x="22843" y="130148"/>
                        </a:cubicBezTo>
                        <a:cubicBezTo>
                          <a:pt x="14343" y="147147"/>
                          <a:pt x="21249" y="162552"/>
                          <a:pt x="29217" y="178489"/>
                        </a:cubicBezTo>
                        <a:lnTo>
                          <a:pt x="29748" y="179551"/>
                        </a:lnTo>
                        <a:cubicBezTo>
                          <a:pt x="32404" y="185394"/>
                          <a:pt x="35591" y="192300"/>
                          <a:pt x="35060" y="200268"/>
                        </a:cubicBezTo>
                        <a:cubicBezTo>
                          <a:pt x="35060" y="200800"/>
                          <a:pt x="35060" y="200800"/>
                          <a:pt x="35060" y="201331"/>
                        </a:cubicBezTo>
                        <a:cubicBezTo>
                          <a:pt x="57903" y="211955"/>
                          <a:pt x="58965" y="234798"/>
                          <a:pt x="60028" y="251796"/>
                        </a:cubicBezTo>
                        <a:cubicBezTo>
                          <a:pt x="61090" y="271451"/>
                          <a:pt x="66402" y="290044"/>
                          <a:pt x="77557" y="312355"/>
                        </a:cubicBezTo>
                        <a:cubicBezTo>
                          <a:pt x="78089" y="312886"/>
                          <a:pt x="78089" y="313418"/>
                          <a:pt x="78089" y="313949"/>
                        </a:cubicBezTo>
                        <a:lnTo>
                          <a:pt x="81807" y="313418"/>
                        </a:lnTo>
                        <a:lnTo>
                          <a:pt x="80745" y="316074"/>
                        </a:lnTo>
                        <a:cubicBezTo>
                          <a:pt x="88713" y="315011"/>
                          <a:pt x="104118" y="311293"/>
                          <a:pt x="115805" y="308105"/>
                        </a:cubicBezTo>
                        <a:cubicBezTo>
                          <a:pt x="121649" y="305981"/>
                          <a:pt x="128023" y="304387"/>
                          <a:pt x="132804" y="303324"/>
                        </a:cubicBezTo>
                        <a:close/>
                      </a:path>
                    </a:pathLst>
                  </a:custGeom>
                  <a:solidFill>
                    <a:srgbClr val="2F3C3B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33D813A7-8965-8529-B480-AF2A467DEC4A}"/>
                      </a:ext>
                    </a:extLst>
                  </p:cNvPr>
                  <p:cNvSpPr/>
                  <p:nvPr/>
                </p:nvSpPr>
                <p:spPr>
                  <a:xfrm>
                    <a:off x="1863382" y="7735183"/>
                    <a:ext cx="323922" cy="159691"/>
                  </a:xfrm>
                  <a:custGeom>
                    <a:avLst/>
                    <a:gdLst>
                      <a:gd name="connsiteX0" fmla="*/ 381944 w 909441"/>
                      <a:gd name="connsiteY0" fmla="*/ 346353 h 448346"/>
                      <a:gd name="connsiteX1" fmla="*/ 388850 w 909441"/>
                      <a:gd name="connsiteY1" fmla="*/ 350071 h 448346"/>
                      <a:gd name="connsiteX2" fmla="*/ 405318 w 909441"/>
                      <a:gd name="connsiteY2" fmla="*/ 368133 h 448346"/>
                      <a:gd name="connsiteX3" fmla="*/ 418067 w 909441"/>
                      <a:gd name="connsiteY3" fmla="*/ 377695 h 448346"/>
                      <a:gd name="connsiteX4" fmla="*/ 443566 w 909441"/>
                      <a:gd name="connsiteY4" fmla="*/ 383007 h 448346"/>
                      <a:gd name="connsiteX5" fmla="*/ 461096 w 909441"/>
                      <a:gd name="connsiteY5" fmla="*/ 387257 h 448346"/>
                      <a:gd name="connsiteX6" fmla="*/ 472251 w 909441"/>
                      <a:gd name="connsiteY6" fmla="*/ 390975 h 448346"/>
                      <a:gd name="connsiteX7" fmla="*/ 489781 w 909441"/>
                      <a:gd name="connsiteY7" fmla="*/ 393100 h 448346"/>
                      <a:gd name="connsiteX8" fmla="*/ 498281 w 909441"/>
                      <a:gd name="connsiteY8" fmla="*/ 391506 h 448346"/>
                      <a:gd name="connsiteX9" fmla="*/ 522717 w 909441"/>
                      <a:gd name="connsiteY9" fmla="*/ 403724 h 448346"/>
                      <a:gd name="connsiteX10" fmla="*/ 537591 w 909441"/>
                      <a:gd name="connsiteY10" fmla="*/ 413817 h 448346"/>
                      <a:gd name="connsiteX11" fmla="*/ 542372 w 909441"/>
                      <a:gd name="connsiteY11" fmla="*/ 423911 h 448346"/>
                      <a:gd name="connsiteX12" fmla="*/ 542372 w 909441"/>
                      <a:gd name="connsiteY12" fmla="*/ 424973 h 448346"/>
                      <a:gd name="connsiteX13" fmla="*/ 545028 w 909441"/>
                      <a:gd name="connsiteY13" fmla="*/ 430816 h 448346"/>
                      <a:gd name="connsiteX14" fmla="*/ 550871 w 909441"/>
                      <a:gd name="connsiteY14" fmla="*/ 426035 h 448346"/>
                      <a:gd name="connsiteX15" fmla="*/ 566808 w 909441"/>
                      <a:gd name="connsiteY15" fmla="*/ 413817 h 448346"/>
                      <a:gd name="connsiteX16" fmla="*/ 581150 w 909441"/>
                      <a:gd name="connsiteY16" fmla="*/ 421254 h 448346"/>
                      <a:gd name="connsiteX17" fmla="*/ 583275 w 909441"/>
                      <a:gd name="connsiteY17" fmla="*/ 423379 h 448346"/>
                      <a:gd name="connsiteX18" fmla="*/ 585400 w 909441"/>
                      <a:gd name="connsiteY18" fmla="*/ 425504 h 448346"/>
                      <a:gd name="connsiteX19" fmla="*/ 585931 w 909441"/>
                      <a:gd name="connsiteY19" fmla="*/ 426035 h 448346"/>
                      <a:gd name="connsiteX20" fmla="*/ 594962 w 909441"/>
                      <a:gd name="connsiteY20" fmla="*/ 431879 h 448346"/>
                      <a:gd name="connsiteX21" fmla="*/ 600274 w 909441"/>
                      <a:gd name="connsiteY21" fmla="*/ 427629 h 448346"/>
                      <a:gd name="connsiteX22" fmla="*/ 611430 w 909441"/>
                      <a:gd name="connsiteY22" fmla="*/ 422317 h 448346"/>
                      <a:gd name="connsiteX23" fmla="*/ 619929 w 909441"/>
                      <a:gd name="connsiteY23" fmla="*/ 423911 h 448346"/>
                      <a:gd name="connsiteX24" fmla="*/ 626304 w 909441"/>
                      <a:gd name="connsiteY24" fmla="*/ 435066 h 448346"/>
                      <a:gd name="connsiteX25" fmla="*/ 638522 w 909441"/>
                      <a:gd name="connsiteY25" fmla="*/ 421254 h 448346"/>
                      <a:gd name="connsiteX26" fmla="*/ 648084 w 909441"/>
                      <a:gd name="connsiteY26" fmla="*/ 417005 h 448346"/>
                      <a:gd name="connsiteX27" fmla="*/ 658708 w 909441"/>
                      <a:gd name="connsiteY27" fmla="*/ 427629 h 448346"/>
                      <a:gd name="connsiteX28" fmla="*/ 661895 w 909441"/>
                      <a:gd name="connsiteY28" fmla="*/ 432941 h 448346"/>
                      <a:gd name="connsiteX29" fmla="*/ 668270 w 909441"/>
                      <a:gd name="connsiteY29" fmla="*/ 430816 h 448346"/>
                      <a:gd name="connsiteX30" fmla="*/ 668801 w 909441"/>
                      <a:gd name="connsiteY30" fmla="*/ 430285 h 448346"/>
                      <a:gd name="connsiteX31" fmla="*/ 678363 w 909441"/>
                      <a:gd name="connsiteY31" fmla="*/ 427098 h 448346"/>
                      <a:gd name="connsiteX32" fmla="*/ 685800 w 909441"/>
                      <a:gd name="connsiteY32" fmla="*/ 430816 h 448346"/>
                      <a:gd name="connsiteX33" fmla="*/ 696955 w 909441"/>
                      <a:gd name="connsiteY33" fmla="*/ 437722 h 448346"/>
                      <a:gd name="connsiteX34" fmla="*/ 709174 w 909441"/>
                      <a:gd name="connsiteY34" fmla="*/ 444097 h 448346"/>
                      <a:gd name="connsiteX35" fmla="*/ 713423 w 909441"/>
                      <a:gd name="connsiteY35" fmla="*/ 446753 h 448346"/>
                      <a:gd name="connsiteX36" fmla="*/ 713954 w 909441"/>
                      <a:gd name="connsiteY36" fmla="*/ 446221 h 448346"/>
                      <a:gd name="connsiteX37" fmla="*/ 760701 w 909441"/>
                      <a:gd name="connsiteY37" fmla="*/ 432410 h 448346"/>
                      <a:gd name="connsiteX38" fmla="*/ 762826 w 909441"/>
                      <a:gd name="connsiteY38" fmla="*/ 432410 h 448346"/>
                      <a:gd name="connsiteX39" fmla="*/ 762826 w 909441"/>
                      <a:gd name="connsiteY39" fmla="*/ 432410 h 448346"/>
                      <a:gd name="connsiteX40" fmla="*/ 775576 w 909441"/>
                      <a:gd name="connsiteY40" fmla="*/ 428691 h 448346"/>
                      <a:gd name="connsiteX41" fmla="*/ 794699 w 909441"/>
                      <a:gd name="connsiteY41" fmla="*/ 422317 h 448346"/>
                      <a:gd name="connsiteX42" fmla="*/ 808511 w 909441"/>
                      <a:gd name="connsiteY42" fmla="*/ 424442 h 448346"/>
                      <a:gd name="connsiteX43" fmla="*/ 820198 w 909441"/>
                      <a:gd name="connsiteY43" fmla="*/ 426567 h 448346"/>
                      <a:gd name="connsiteX44" fmla="*/ 830822 w 909441"/>
                      <a:gd name="connsiteY44" fmla="*/ 421786 h 448346"/>
                      <a:gd name="connsiteX45" fmla="*/ 839853 w 909441"/>
                      <a:gd name="connsiteY45" fmla="*/ 417536 h 448346"/>
                      <a:gd name="connsiteX46" fmla="*/ 847821 w 909441"/>
                      <a:gd name="connsiteY46" fmla="*/ 419661 h 448346"/>
                      <a:gd name="connsiteX47" fmla="*/ 869601 w 909441"/>
                      <a:gd name="connsiteY47" fmla="*/ 429754 h 448346"/>
                      <a:gd name="connsiteX48" fmla="*/ 905724 w 909441"/>
                      <a:gd name="connsiteY48" fmla="*/ 448346 h 448346"/>
                      <a:gd name="connsiteX49" fmla="*/ 906255 w 909441"/>
                      <a:gd name="connsiteY49" fmla="*/ 413817 h 448346"/>
                      <a:gd name="connsiteX50" fmla="*/ 909442 w 909441"/>
                      <a:gd name="connsiteY50" fmla="*/ 232673 h 448346"/>
                      <a:gd name="connsiteX51" fmla="*/ 907848 w 909441"/>
                      <a:gd name="connsiteY51" fmla="*/ 213018 h 448346"/>
                      <a:gd name="connsiteX52" fmla="*/ 907317 w 909441"/>
                      <a:gd name="connsiteY52" fmla="*/ 208768 h 448346"/>
                      <a:gd name="connsiteX53" fmla="*/ 899349 w 909441"/>
                      <a:gd name="connsiteY53" fmla="*/ 150865 h 448346"/>
                      <a:gd name="connsiteX54" fmla="*/ 888725 w 909441"/>
                      <a:gd name="connsiteY54" fmla="*/ 25498 h 448346"/>
                      <a:gd name="connsiteX55" fmla="*/ 888193 w 909441"/>
                      <a:gd name="connsiteY55" fmla="*/ 21249 h 448346"/>
                      <a:gd name="connsiteX56" fmla="*/ 882881 w 909441"/>
                      <a:gd name="connsiteY56" fmla="*/ 20186 h 448346"/>
                      <a:gd name="connsiteX57" fmla="*/ 776638 w 909441"/>
                      <a:gd name="connsiteY57" fmla="*/ 18061 h 448346"/>
                      <a:gd name="connsiteX58" fmla="*/ 690050 w 909441"/>
                      <a:gd name="connsiteY58" fmla="*/ 15936 h 448346"/>
                      <a:gd name="connsiteX59" fmla="*/ 421786 w 909441"/>
                      <a:gd name="connsiteY59" fmla="*/ 10624 h 448346"/>
                      <a:gd name="connsiteX60" fmla="*/ 258702 w 909441"/>
                      <a:gd name="connsiteY60" fmla="*/ 7968 h 448346"/>
                      <a:gd name="connsiteX61" fmla="*/ 179551 w 909441"/>
                      <a:gd name="connsiteY61" fmla="*/ 6906 h 448346"/>
                      <a:gd name="connsiteX62" fmla="*/ 171583 w 909441"/>
                      <a:gd name="connsiteY62" fmla="*/ 6374 h 448346"/>
                      <a:gd name="connsiteX63" fmla="*/ 167864 w 909441"/>
                      <a:gd name="connsiteY63" fmla="*/ 6374 h 448346"/>
                      <a:gd name="connsiteX64" fmla="*/ 114743 w 909441"/>
                      <a:gd name="connsiteY64" fmla="*/ 4781 h 448346"/>
                      <a:gd name="connsiteX65" fmla="*/ 7437 w 909441"/>
                      <a:gd name="connsiteY65" fmla="*/ 0 h 448346"/>
                      <a:gd name="connsiteX66" fmla="*/ 4781 w 909441"/>
                      <a:gd name="connsiteY66" fmla="*/ 0 h 448346"/>
                      <a:gd name="connsiteX67" fmla="*/ 4250 w 909441"/>
                      <a:gd name="connsiteY67" fmla="*/ 3718 h 448346"/>
                      <a:gd name="connsiteX68" fmla="*/ 0 w 909441"/>
                      <a:gd name="connsiteY68" fmla="*/ 44091 h 448346"/>
                      <a:gd name="connsiteX69" fmla="*/ 0 w 909441"/>
                      <a:gd name="connsiteY69" fmla="*/ 46216 h 448346"/>
                      <a:gd name="connsiteX70" fmla="*/ 4250 w 909441"/>
                      <a:gd name="connsiteY70" fmla="*/ 46747 h 448346"/>
                      <a:gd name="connsiteX71" fmla="*/ 51528 w 909441"/>
                      <a:gd name="connsiteY71" fmla="*/ 49934 h 448346"/>
                      <a:gd name="connsiteX72" fmla="*/ 103056 w 909441"/>
                      <a:gd name="connsiteY72" fmla="*/ 53653 h 448346"/>
                      <a:gd name="connsiteX73" fmla="*/ 135991 w 909441"/>
                      <a:gd name="connsiteY73" fmla="*/ 55778 h 448346"/>
                      <a:gd name="connsiteX74" fmla="*/ 307043 w 909441"/>
                      <a:gd name="connsiteY74" fmla="*/ 66402 h 448346"/>
                      <a:gd name="connsiteX75" fmla="*/ 326167 w 909441"/>
                      <a:gd name="connsiteY75" fmla="*/ 88182 h 448346"/>
                      <a:gd name="connsiteX76" fmla="*/ 324042 w 909441"/>
                      <a:gd name="connsiteY76" fmla="*/ 146616 h 448346"/>
                      <a:gd name="connsiteX77" fmla="*/ 319792 w 909441"/>
                      <a:gd name="connsiteY77" fmla="*/ 243297 h 448346"/>
                      <a:gd name="connsiteX78" fmla="*/ 318730 w 909441"/>
                      <a:gd name="connsiteY78" fmla="*/ 271983 h 448346"/>
                      <a:gd name="connsiteX79" fmla="*/ 315542 w 909441"/>
                      <a:gd name="connsiteY79" fmla="*/ 320855 h 448346"/>
                      <a:gd name="connsiteX80" fmla="*/ 316605 w 909441"/>
                      <a:gd name="connsiteY80" fmla="*/ 326698 h 448346"/>
                      <a:gd name="connsiteX81" fmla="*/ 333604 w 909441"/>
                      <a:gd name="connsiteY81" fmla="*/ 340510 h 448346"/>
                      <a:gd name="connsiteX82" fmla="*/ 338385 w 909441"/>
                      <a:gd name="connsiteY82" fmla="*/ 345290 h 448346"/>
                      <a:gd name="connsiteX83" fmla="*/ 354321 w 909441"/>
                      <a:gd name="connsiteY83" fmla="*/ 354852 h 448346"/>
                      <a:gd name="connsiteX84" fmla="*/ 370258 w 909441"/>
                      <a:gd name="connsiteY84" fmla="*/ 347415 h 448346"/>
                      <a:gd name="connsiteX85" fmla="*/ 376632 w 909441"/>
                      <a:gd name="connsiteY85" fmla="*/ 344759 h 448346"/>
                      <a:gd name="connsiteX86" fmla="*/ 381944 w 909441"/>
                      <a:gd name="connsiteY86" fmla="*/ 346353 h 448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909441" h="448346">
                        <a:moveTo>
                          <a:pt x="381944" y="346353"/>
                        </a:moveTo>
                        <a:cubicBezTo>
                          <a:pt x="383538" y="347946"/>
                          <a:pt x="386194" y="349009"/>
                          <a:pt x="388850" y="350071"/>
                        </a:cubicBezTo>
                        <a:cubicBezTo>
                          <a:pt x="395756" y="353790"/>
                          <a:pt x="404256" y="358040"/>
                          <a:pt x="405318" y="368133"/>
                        </a:cubicBezTo>
                        <a:cubicBezTo>
                          <a:pt x="406381" y="375570"/>
                          <a:pt x="409037" y="377163"/>
                          <a:pt x="418067" y="377695"/>
                        </a:cubicBezTo>
                        <a:cubicBezTo>
                          <a:pt x="427098" y="378226"/>
                          <a:pt x="435597" y="380351"/>
                          <a:pt x="443566" y="383007"/>
                        </a:cubicBezTo>
                        <a:cubicBezTo>
                          <a:pt x="449409" y="384600"/>
                          <a:pt x="455252" y="386194"/>
                          <a:pt x="461096" y="387257"/>
                        </a:cubicBezTo>
                        <a:cubicBezTo>
                          <a:pt x="465345" y="387788"/>
                          <a:pt x="469064" y="389913"/>
                          <a:pt x="472251" y="390975"/>
                        </a:cubicBezTo>
                        <a:cubicBezTo>
                          <a:pt x="478095" y="393631"/>
                          <a:pt x="482875" y="395756"/>
                          <a:pt x="489781" y="393100"/>
                        </a:cubicBezTo>
                        <a:cubicBezTo>
                          <a:pt x="492437" y="392038"/>
                          <a:pt x="495093" y="391506"/>
                          <a:pt x="498281" y="391506"/>
                        </a:cubicBezTo>
                        <a:cubicBezTo>
                          <a:pt x="507843" y="391506"/>
                          <a:pt x="515280" y="397881"/>
                          <a:pt x="522717" y="403724"/>
                        </a:cubicBezTo>
                        <a:cubicBezTo>
                          <a:pt x="528029" y="407974"/>
                          <a:pt x="532810" y="412224"/>
                          <a:pt x="537591" y="413817"/>
                        </a:cubicBezTo>
                        <a:cubicBezTo>
                          <a:pt x="541841" y="415411"/>
                          <a:pt x="542372" y="420192"/>
                          <a:pt x="542372" y="423911"/>
                        </a:cubicBezTo>
                        <a:lnTo>
                          <a:pt x="542372" y="424973"/>
                        </a:lnTo>
                        <a:cubicBezTo>
                          <a:pt x="542372" y="429754"/>
                          <a:pt x="542372" y="430285"/>
                          <a:pt x="545028" y="430816"/>
                        </a:cubicBezTo>
                        <a:cubicBezTo>
                          <a:pt x="547684" y="431347"/>
                          <a:pt x="548215" y="431347"/>
                          <a:pt x="550871" y="426035"/>
                        </a:cubicBezTo>
                        <a:cubicBezTo>
                          <a:pt x="552465" y="422848"/>
                          <a:pt x="557777" y="413817"/>
                          <a:pt x="566808" y="413817"/>
                        </a:cubicBezTo>
                        <a:cubicBezTo>
                          <a:pt x="571589" y="413817"/>
                          <a:pt x="575838" y="416473"/>
                          <a:pt x="581150" y="421254"/>
                        </a:cubicBezTo>
                        <a:cubicBezTo>
                          <a:pt x="581682" y="421786"/>
                          <a:pt x="582744" y="422848"/>
                          <a:pt x="583275" y="423379"/>
                        </a:cubicBezTo>
                        <a:cubicBezTo>
                          <a:pt x="584338" y="423911"/>
                          <a:pt x="584869" y="424442"/>
                          <a:pt x="585400" y="425504"/>
                        </a:cubicBezTo>
                        <a:lnTo>
                          <a:pt x="585931" y="426035"/>
                        </a:lnTo>
                        <a:cubicBezTo>
                          <a:pt x="589119" y="428691"/>
                          <a:pt x="592837" y="431879"/>
                          <a:pt x="594962" y="431879"/>
                        </a:cubicBezTo>
                        <a:cubicBezTo>
                          <a:pt x="597087" y="431879"/>
                          <a:pt x="599212" y="429223"/>
                          <a:pt x="600274" y="427629"/>
                        </a:cubicBezTo>
                        <a:cubicBezTo>
                          <a:pt x="602930" y="423911"/>
                          <a:pt x="606649" y="422317"/>
                          <a:pt x="611430" y="422317"/>
                        </a:cubicBezTo>
                        <a:cubicBezTo>
                          <a:pt x="614617" y="422317"/>
                          <a:pt x="617804" y="423379"/>
                          <a:pt x="619929" y="423911"/>
                        </a:cubicBezTo>
                        <a:cubicBezTo>
                          <a:pt x="626304" y="426035"/>
                          <a:pt x="626304" y="431879"/>
                          <a:pt x="626304" y="435066"/>
                        </a:cubicBezTo>
                        <a:cubicBezTo>
                          <a:pt x="629491" y="429754"/>
                          <a:pt x="633741" y="424973"/>
                          <a:pt x="638522" y="421254"/>
                        </a:cubicBezTo>
                        <a:cubicBezTo>
                          <a:pt x="642240" y="418598"/>
                          <a:pt x="644896" y="417005"/>
                          <a:pt x="648084" y="417005"/>
                        </a:cubicBezTo>
                        <a:cubicBezTo>
                          <a:pt x="650740" y="417005"/>
                          <a:pt x="656583" y="418067"/>
                          <a:pt x="658708" y="427629"/>
                        </a:cubicBezTo>
                        <a:cubicBezTo>
                          <a:pt x="659770" y="432941"/>
                          <a:pt x="661364" y="432941"/>
                          <a:pt x="661895" y="432941"/>
                        </a:cubicBezTo>
                        <a:cubicBezTo>
                          <a:pt x="663489" y="432941"/>
                          <a:pt x="665614" y="432410"/>
                          <a:pt x="668270" y="430816"/>
                        </a:cubicBezTo>
                        <a:lnTo>
                          <a:pt x="668801" y="430285"/>
                        </a:lnTo>
                        <a:cubicBezTo>
                          <a:pt x="671457" y="428691"/>
                          <a:pt x="675176" y="427098"/>
                          <a:pt x="678363" y="427098"/>
                        </a:cubicBezTo>
                        <a:cubicBezTo>
                          <a:pt x="681550" y="427098"/>
                          <a:pt x="684206" y="428160"/>
                          <a:pt x="685800" y="430816"/>
                        </a:cubicBezTo>
                        <a:cubicBezTo>
                          <a:pt x="688456" y="434535"/>
                          <a:pt x="692175" y="435597"/>
                          <a:pt x="696955" y="437722"/>
                        </a:cubicBezTo>
                        <a:cubicBezTo>
                          <a:pt x="700674" y="439316"/>
                          <a:pt x="705455" y="440909"/>
                          <a:pt x="709174" y="444097"/>
                        </a:cubicBezTo>
                        <a:cubicBezTo>
                          <a:pt x="711830" y="446221"/>
                          <a:pt x="712892" y="446753"/>
                          <a:pt x="713423" y="446753"/>
                        </a:cubicBezTo>
                        <a:cubicBezTo>
                          <a:pt x="713423" y="446753"/>
                          <a:pt x="713423" y="446753"/>
                          <a:pt x="713954" y="446221"/>
                        </a:cubicBezTo>
                        <a:cubicBezTo>
                          <a:pt x="729360" y="434003"/>
                          <a:pt x="746890" y="432410"/>
                          <a:pt x="760701" y="432410"/>
                        </a:cubicBezTo>
                        <a:lnTo>
                          <a:pt x="762826" y="432410"/>
                        </a:lnTo>
                        <a:cubicBezTo>
                          <a:pt x="762826" y="432410"/>
                          <a:pt x="762826" y="432410"/>
                          <a:pt x="762826" y="432410"/>
                        </a:cubicBezTo>
                        <a:cubicBezTo>
                          <a:pt x="767607" y="432410"/>
                          <a:pt x="772388" y="430816"/>
                          <a:pt x="775576" y="428691"/>
                        </a:cubicBezTo>
                        <a:cubicBezTo>
                          <a:pt x="781419" y="424442"/>
                          <a:pt x="787794" y="422317"/>
                          <a:pt x="794699" y="422317"/>
                        </a:cubicBezTo>
                        <a:cubicBezTo>
                          <a:pt x="798418" y="422317"/>
                          <a:pt x="802668" y="422848"/>
                          <a:pt x="808511" y="424442"/>
                        </a:cubicBezTo>
                        <a:cubicBezTo>
                          <a:pt x="812761" y="425504"/>
                          <a:pt x="816479" y="426567"/>
                          <a:pt x="820198" y="426567"/>
                        </a:cubicBezTo>
                        <a:cubicBezTo>
                          <a:pt x="824447" y="426567"/>
                          <a:pt x="827635" y="424973"/>
                          <a:pt x="830822" y="421786"/>
                        </a:cubicBezTo>
                        <a:cubicBezTo>
                          <a:pt x="833478" y="419129"/>
                          <a:pt x="836666" y="417536"/>
                          <a:pt x="839853" y="417536"/>
                        </a:cubicBezTo>
                        <a:cubicBezTo>
                          <a:pt x="842509" y="417536"/>
                          <a:pt x="845165" y="418067"/>
                          <a:pt x="847821" y="419661"/>
                        </a:cubicBezTo>
                        <a:cubicBezTo>
                          <a:pt x="854727" y="423379"/>
                          <a:pt x="862164" y="426567"/>
                          <a:pt x="869601" y="429754"/>
                        </a:cubicBezTo>
                        <a:cubicBezTo>
                          <a:pt x="881819" y="435066"/>
                          <a:pt x="894037" y="440378"/>
                          <a:pt x="905724" y="448346"/>
                        </a:cubicBezTo>
                        <a:lnTo>
                          <a:pt x="906255" y="413817"/>
                        </a:lnTo>
                        <a:cubicBezTo>
                          <a:pt x="907317" y="353259"/>
                          <a:pt x="908380" y="293231"/>
                          <a:pt x="909442" y="232673"/>
                        </a:cubicBezTo>
                        <a:cubicBezTo>
                          <a:pt x="909442" y="226298"/>
                          <a:pt x="908911" y="219923"/>
                          <a:pt x="907848" y="213018"/>
                        </a:cubicBezTo>
                        <a:lnTo>
                          <a:pt x="907317" y="208768"/>
                        </a:lnTo>
                        <a:cubicBezTo>
                          <a:pt x="905192" y="189644"/>
                          <a:pt x="902005" y="169989"/>
                          <a:pt x="899349" y="150865"/>
                        </a:cubicBezTo>
                        <a:cubicBezTo>
                          <a:pt x="892974" y="109962"/>
                          <a:pt x="886600" y="67996"/>
                          <a:pt x="888725" y="25498"/>
                        </a:cubicBezTo>
                        <a:cubicBezTo>
                          <a:pt x="888725" y="22311"/>
                          <a:pt x="888193" y="21249"/>
                          <a:pt x="888193" y="21249"/>
                        </a:cubicBezTo>
                        <a:cubicBezTo>
                          <a:pt x="888193" y="21249"/>
                          <a:pt x="887131" y="20717"/>
                          <a:pt x="882881" y="20186"/>
                        </a:cubicBezTo>
                        <a:cubicBezTo>
                          <a:pt x="847290" y="19655"/>
                          <a:pt x="812229" y="18593"/>
                          <a:pt x="776638" y="18061"/>
                        </a:cubicBezTo>
                        <a:cubicBezTo>
                          <a:pt x="747952" y="17530"/>
                          <a:pt x="718736" y="16468"/>
                          <a:pt x="690050" y="15936"/>
                        </a:cubicBezTo>
                        <a:cubicBezTo>
                          <a:pt x="585400" y="13812"/>
                          <a:pt x="499874" y="12218"/>
                          <a:pt x="421786" y="10624"/>
                        </a:cubicBezTo>
                        <a:cubicBezTo>
                          <a:pt x="367601" y="9562"/>
                          <a:pt x="312886" y="9031"/>
                          <a:pt x="258702" y="7968"/>
                        </a:cubicBezTo>
                        <a:cubicBezTo>
                          <a:pt x="232141" y="7437"/>
                          <a:pt x="206112" y="7437"/>
                          <a:pt x="179551" y="6906"/>
                        </a:cubicBezTo>
                        <a:cubicBezTo>
                          <a:pt x="176895" y="6906"/>
                          <a:pt x="174239" y="6906"/>
                          <a:pt x="171583" y="6374"/>
                        </a:cubicBezTo>
                        <a:lnTo>
                          <a:pt x="167864" y="6374"/>
                        </a:lnTo>
                        <a:cubicBezTo>
                          <a:pt x="150334" y="5843"/>
                          <a:pt x="132273" y="5312"/>
                          <a:pt x="114743" y="4781"/>
                        </a:cubicBezTo>
                        <a:cubicBezTo>
                          <a:pt x="79683" y="3718"/>
                          <a:pt x="43029" y="2656"/>
                          <a:pt x="7437" y="0"/>
                        </a:cubicBezTo>
                        <a:cubicBezTo>
                          <a:pt x="5843" y="0"/>
                          <a:pt x="4781" y="0"/>
                          <a:pt x="4781" y="0"/>
                        </a:cubicBezTo>
                        <a:cubicBezTo>
                          <a:pt x="4781" y="0"/>
                          <a:pt x="4250" y="531"/>
                          <a:pt x="4250" y="3718"/>
                        </a:cubicBezTo>
                        <a:cubicBezTo>
                          <a:pt x="3187" y="17530"/>
                          <a:pt x="2125" y="31342"/>
                          <a:pt x="0" y="44091"/>
                        </a:cubicBezTo>
                        <a:cubicBezTo>
                          <a:pt x="0" y="45153"/>
                          <a:pt x="0" y="45685"/>
                          <a:pt x="0" y="46216"/>
                        </a:cubicBezTo>
                        <a:cubicBezTo>
                          <a:pt x="1062" y="46216"/>
                          <a:pt x="2656" y="46747"/>
                          <a:pt x="4250" y="46747"/>
                        </a:cubicBezTo>
                        <a:cubicBezTo>
                          <a:pt x="20186" y="47809"/>
                          <a:pt x="35592" y="48872"/>
                          <a:pt x="51528" y="49934"/>
                        </a:cubicBezTo>
                        <a:cubicBezTo>
                          <a:pt x="68527" y="50997"/>
                          <a:pt x="85526" y="52590"/>
                          <a:pt x="103056" y="53653"/>
                        </a:cubicBezTo>
                        <a:lnTo>
                          <a:pt x="135991" y="55778"/>
                        </a:lnTo>
                        <a:cubicBezTo>
                          <a:pt x="191769" y="59496"/>
                          <a:pt x="249672" y="63215"/>
                          <a:pt x="307043" y="66402"/>
                        </a:cubicBezTo>
                        <a:cubicBezTo>
                          <a:pt x="324042" y="67464"/>
                          <a:pt x="327229" y="75433"/>
                          <a:pt x="326167" y="88182"/>
                        </a:cubicBezTo>
                        <a:cubicBezTo>
                          <a:pt x="325104" y="107837"/>
                          <a:pt x="324573" y="126961"/>
                          <a:pt x="324042" y="146616"/>
                        </a:cubicBezTo>
                        <a:cubicBezTo>
                          <a:pt x="322980" y="178489"/>
                          <a:pt x="321917" y="210893"/>
                          <a:pt x="319792" y="243297"/>
                        </a:cubicBezTo>
                        <a:cubicBezTo>
                          <a:pt x="319261" y="252859"/>
                          <a:pt x="319261" y="262421"/>
                          <a:pt x="318730" y="271983"/>
                        </a:cubicBezTo>
                        <a:cubicBezTo>
                          <a:pt x="318730" y="287919"/>
                          <a:pt x="318198" y="304387"/>
                          <a:pt x="315542" y="320855"/>
                        </a:cubicBezTo>
                        <a:cubicBezTo>
                          <a:pt x="315011" y="325636"/>
                          <a:pt x="315542" y="325636"/>
                          <a:pt x="316605" y="326698"/>
                        </a:cubicBezTo>
                        <a:cubicBezTo>
                          <a:pt x="323511" y="330416"/>
                          <a:pt x="328823" y="335729"/>
                          <a:pt x="333604" y="340510"/>
                        </a:cubicBezTo>
                        <a:cubicBezTo>
                          <a:pt x="335197" y="342103"/>
                          <a:pt x="336791" y="343697"/>
                          <a:pt x="338385" y="345290"/>
                        </a:cubicBezTo>
                        <a:cubicBezTo>
                          <a:pt x="345291" y="352196"/>
                          <a:pt x="350071" y="354852"/>
                          <a:pt x="354321" y="354852"/>
                        </a:cubicBezTo>
                        <a:cubicBezTo>
                          <a:pt x="358571" y="354852"/>
                          <a:pt x="363352" y="352727"/>
                          <a:pt x="370258" y="347415"/>
                        </a:cubicBezTo>
                        <a:cubicBezTo>
                          <a:pt x="371851" y="346353"/>
                          <a:pt x="373976" y="344759"/>
                          <a:pt x="376632" y="344759"/>
                        </a:cubicBezTo>
                        <a:cubicBezTo>
                          <a:pt x="379288" y="344759"/>
                          <a:pt x="380882" y="345290"/>
                          <a:pt x="381944" y="34635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B2789200-BC13-F71D-4615-99236D994AF1}"/>
                      </a:ext>
                    </a:extLst>
                  </p:cNvPr>
                  <p:cNvSpPr/>
                  <p:nvPr/>
                </p:nvSpPr>
                <p:spPr>
                  <a:xfrm>
                    <a:off x="2637245" y="7544844"/>
                    <a:ext cx="165636" cy="139850"/>
                  </a:xfrm>
                  <a:custGeom>
                    <a:avLst/>
                    <a:gdLst>
                      <a:gd name="connsiteX0" fmla="*/ 332541 w 465035"/>
                      <a:gd name="connsiteY0" fmla="*/ 71183 h 392641"/>
                      <a:gd name="connsiteX1" fmla="*/ 319792 w 465035"/>
                      <a:gd name="connsiteY1" fmla="*/ 84995 h 392641"/>
                      <a:gd name="connsiteX2" fmla="*/ 302793 w 465035"/>
                      <a:gd name="connsiteY2" fmla="*/ 104118 h 392641"/>
                      <a:gd name="connsiteX3" fmla="*/ 307574 w 465035"/>
                      <a:gd name="connsiteY3" fmla="*/ 95088 h 392641"/>
                      <a:gd name="connsiteX4" fmla="*/ 302793 w 465035"/>
                      <a:gd name="connsiteY4" fmla="*/ 99869 h 392641"/>
                      <a:gd name="connsiteX5" fmla="*/ 302262 w 465035"/>
                      <a:gd name="connsiteY5" fmla="*/ 100931 h 392641"/>
                      <a:gd name="connsiteX6" fmla="*/ 293762 w 465035"/>
                      <a:gd name="connsiteY6" fmla="*/ 106774 h 392641"/>
                      <a:gd name="connsiteX7" fmla="*/ 292700 w 465035"/>
                      <a:gd name="connsiteY7" fmla="*/ 106774 h 392641"/>
                      <a:gd name="connsiteX8" fmla="*/ 283669 w 465035"/>
                      <a:gd name="connsiteY8" fmla="*/ 96681 h 392641"/>
                      <a:gd name="connsiteX9" fmla="*/ 283669 w 465035"/>
                      <a:gd name="connsiteY9" fmla="*/ 95619 h 392641"/>
                      <a:gd name="connsiteX10" fmla="*/ 272514 w 465035"/>
                      <a:gd name="connsiteY10" fmla="*/ 46216 h 392641"/>
                      <a:gd name="connsiteX11" fmla="*/ 269326 w 465035"/>
                      <a:gd name="connsiteY11" fmla="*/ 41435 h 392641"/>
                      <a:gd name="connsiteX12" fmla="*/ 266670 w 465035"/>
                      <a:gd name="connsiteY12" fmla="*/ 41966 h 392641"/>
                      <a:gd name="connsiteX13" fmla="*/ 228954 w 465035"/>
                      <a:gd name="connsiteY13" fmla="*/ 47278 h 392641"/>
                      <a:gd name="connsiteX14" fmla="*/ 184863 w 465035"/>
                      <a:gd name="connsiteY14" fmla="*/ 54184 h 392641"/>
                      <a:gd name="connsiteX15" fmla="*/ 177957 w 465035"/>
                      <a:gd name="connsiteY15" fmla="*/ 54715 h 392641"/>
                      <a:gd name="connsiteX16" fmla="*/ 162552 w 465035"/>
                      <a:gd name="connsiteY16" fmla="*/ 39310 h 392641"/>
                      <a:gd name="connsiteX17" fmla="*/ 162021 w 465035"/>
                      <a:gd name="connsiteY17" fmla="*/ 34529 h 392641"/>
                      <a:gd name="connsiteX18" fmla="*/ 156177 w 465035"/>
                      <a:gd name="connsiteY18" fmla="*/ 0 h 392641"/>
                      <a:gd name="connsiteX19" fmla="*/ 155646 w 465035"/>
                      <a:gd name="connsiteY19" fmla="*/ 6375 h 392641"/>
                      <a:gd name="connsiteX20" fmla="*/ 152459 w 465035"/>
                      <a:gd name="connsiteY20" fmla="*/ 25498 h 392641"/>
                      <a:gd name="connsiteX21" fmla="*/ 152990 w 465035"/>
                      <a:gd name="connsiteY21" fmla="*/ 57371 h 392641"/>
                      <a:gd name="connsiteX22" fmla="*/ 154053 w 465035"/>
                      <a:gd name="connsiteY22" fmla="*/ 64808 h 392641"/>
                      <a:gd name="connsiteX23" fmla="*/ 149272 w 465035"/>
                      <a:gd name="connsiteY23" fmla="*/ 70652 h 392641"/>
                      <a:gd name="connsiteX24" fmla="*/ 132273 w 465035"/>
                      <a:gd name="connsiteY24" fmla="*/ 87651 h 392641"/>
                      <a:gd name="connsiteX25" fmla="*/ 92963 w 465035"/>
                      <a:gd name="connsiteY25" fmla="*/ 112618 h 392641"/>
                      <a:gd name="connsiteX26" fmla="*/ 91369 w 465035"/>
                      <a:gd name="connsiteY26" fmla="*/ 112618 h 392641"/>
                      <a:gd name="connsiteX27" fmla="*/ 90838 w 465035"/>
                      <a:gd name="connsiteY27" fmla="*/ 113149 h 392641"/>
                      <a:gd name="connsiteX28" fmla="*/ 68527 w 465035"/>
                      <a:gd name="connsiteY28" fmla="*/ 161490 h 392641"/>
                      <a:gd name="connsiteX29" fmla="*/ 56840 w 465035"/>
                      <a:gd name="connsiteY29" fmla="*/ 185926 h 392641"/>
                      <a:gd name="connsiteX30" fmla="*/ 50997 w 465035"/>
                      <a:gd name="connsiteY30" fmla="*/ 188050 h 392641"/>
                      <a:gd name="connsiteX31" fmla="*/ 39841 w 465035"/>
                      <a:gd name="connsiteY31" fmla="*/ 179551 h 392641"/>
                      <a:gd name="connsiteX32" fmla="*/ 38247 w 465035"/>
                      <a:gd name="connsiteY32" fmla="*/ 176895 h 392641"/>
                      <a:gd name="connsiteX33" fmla="*/ 36654 w 465035"/>
                      <a:gd name="connsiteY33" fmla="*/ 174770 h 392641"/>
                      <a:gd name="connsiteX34" fmla="*/ 35591 w 465035"/>
                      <a:gd name="connsiteY34" fmla="*/ 176895 h 392641"/>
                      <a:gd name="connsiteX35" fmla="*/ 32935 w 465035"/>
                      <a:gd name="connsiteY35" fmla="*/ 184332 h 392641"/>
                      <a:gd name="connsiteX36" fmla="*/ 31342 w 465035"/>
                      <a:gd name="connsiteY36" fmla="*/ 207174 h 392641"/>
                      <a:gd name="connsiteX37" fmla="*/ 30810 w 465035"/>
                      <a:gd name="connsiteY37" fmla="*/ 222048 h 392641"/>
                      <a:gd name="connsiteX38" fmla="*/ 0 w 465035"/>
                      <a:gd name="connsiteY38" fmla="*/ 259765 h 392641"/>
                      <a:gd name="connsiteX39" fmla="*/ 0 w 465035"/>
                      <a:gd name="connsiteY39" fmla="*/ 259765 h 392641"/>
                      <a:gd name="connsiteX40" fmla="*/ 0 w 465035"/>
                      <a:gd name="connsiteY40" fmla="*/ 260296 h 392641"/>
                      <a:gd name="connsiteX41" fmla="*/ 0 w 465035"/>
                      <a:gd name="connsiteY41" fmla="*/ 263483 h 392641"/>
                      <a:gd name="connsiteX42" fmla="*/ 20186 w 465035"/>
                      <a:gd name="connsiteY42" fmla="*/ 320323 h 392641"/>
                      <a:gd name="connsiteX43" fmla="*/ 22842 w 465035"/>
                      <a:gd name="connsiteY43" fmla="*/ 324573 h 392641"/>
                      <a:gd name="connsiteX44" fmla="*/ 47809 w 465035"/>
                      <a:gd name="connsiteY44" fmla="*/ 342103 h 392641"/>
                      <a:gd name="connsiteX45" fmla="*/ 61621 w 465035"/>
                      <a:gd name="connsiteY45" fmla="*/ 350603 h 392641"/>
                      <a:gd name="connsiteX46" fmla="*/ 74901 w 465035"/>
                      <a:gd name="connsiteY46" fmla="*/ 359633 h 392641"/>
                      <a:gd name="connsiteX47" fmla="*/ 79682 w 465035"/>
                      <a:gd name="connsiteY47" fmla="*/ 364946 h 392641"/>
                      <a:gd name="connsiteX48" fmla="*/ 109430 w 465035"/>
                      <a:gd name="connsiteY48" fmla="*/ 390975 h 392641"/>
                      <a:gd name="connsiteX49" fmla="*/ 112618 w 465035"/>
                      <a:gd name="connsiteY49" fmla="*/ 392037 h 392641"/>
                      <a:gd name="connsiteX50" fmla="*/ 127492 w 465035"/>
                      <a:gd name="connsiteY50" fmla="*/ 384600 h 392641"/>
                      <a:gd name="connsiteX51" fmla="*/ 139710 w 465035"/>
                      <a:gd name="connsiteY51" fmla="*/ 371851 h 392641"/>
                      <a:gd name="connsiteX52" fmla="*/ 150865 w 465035"/>
                      <a:gd name="connsiteY52" fmla="*/ 376101 h 392641"/>
                      <a:gd name="connsiteX53" fmla="*/ 172114 w 465035"/>
                      <a:gd name="connsiteY53" fmla="*/ 375039 h 392641"/>
                      <a:gd name="connsiteX54" fmla="*/ 180082 w 465035"/>
                      <a:gd name="connsiteY54" fmla="*/ 372383 h 392641"/>
                      <a:gd name="connsiteX55" fmla="*/ 202924 w 465035"/>
                      <a:gd name="connsiteY55" fmla="*/ 351665 h 392641"/>
                      <a:gd name="connsiteX56" fmla="*/ 213018 w 465035"/>
                      <a:gd name="connsiteY56" fmla="*/ 347947 h 392641"/>
                      <a:gd name="connsiteX57" fmla="*/ 213549 w 465035"/>
                      <a:gd name="connsiteY57" fmla="*/ 347415 h 392641"/>
                      <a:gd name="connsiteX58" fmla="*/ 230017 w 465035"/>
                      <a:gd name="connsiteY58" fmla="*/ 340510 h 392641"/>
                      <a:gd name="connsiteX59" fmla="*/ 237453 w 465035"/>
                      <a:gd name="connsiteY59" fmla="*/ 335197 h 392641"/>
                      <a:gd name="connsiteX60" fmla="*/ 239578 w 465035"/>
                      <a:gd name="connsiteY60" fmla="*/ 325104 h 392641"/>
                      <a:gd name="connsiteX61" fmla="*/ 245422 w 465035"/>
                      <a:gd name="connsiteY61" fmla="*/ 286325 h 392641"/>
                      <a:gd name="connsiteX62" fmla="*/ 247015 w 465035"/>
                      <a:gd name="connsiteY62" fmla="*/ 284201 h 392641"/>
                      <a:gd name="connsiteX63" fmla="*/ 261358 w 465035"/>
                      <a:gd name="connsiteY63" fmla="*/ 256046 h 392641"/>
                      <a:gd name="connsiteX64" fmla="*/ 275170 w 465035"/>
                      <a:gd name="connsiteY64" fmla="*/ 200269 h 392641"/>
                      <a:gd name="connsiteX65" fmla="*/ 276232 w 465035"/>
                      <a:gd name="connsiteY65" fmla="*/ 194425 h 392641"/>
                      <a:gd name="connsiteX66" fmla="*/ 284201 w 465035"/>
                      <a:gd name="connsiteY66" fmla="*/ 176895 h 392641"/>
                      <a:gd name="connsiteX67" fmla="*/ 287919 w 465035"/>
                      <a:gd name="connsiteY67" fmla="*/ 175301 h 392641"/>
                      <a:gd name="connsiteX68" fmla="*/ 287919 w 465035"/>
                      <a:gd name="connsiteY68" fmla="*/ 174770 h 392641"/>
                      <a:gd name="connsiteX69" fmla="*/ 288450 w 465035"/>
                      <a:gd name="connsiteY69" fmla="*/ 175301 h 392641"/>
                      <a:gd name="connsiteX70" fmla="*/ 291106 w 465035"/>
                      <a:gd name="connsiteY70" fmla="*/ 174770 h 392641"/>
                      <a:gd name="connsiteX71" fmla="*/ 303324 w 465035"/>
                      <a:gd name="connsiteY71" fmla="*/ 181676 h 392641"/>
                      <a:gd name="connsiteX72" fmla="*/ 307574 w 465035"/>
                      <a:gd name="connsiteY72" fmla="*/ 185394 h 392641"/>
                      <a:gd name="connsiteX73" fmla="*/ 308636 w 465035"/>
                      <a:gd name="connsiteY73" fmla="*/ 185926 h 392641"/>
                      <a:gd name="connsiteX74" fmla="*/ 313418 w 465035"/>
                      <a:gd name="connsiteY74" fmla="*/ 188050 h 392641"/>
                      <a:gd name="connsiteX75" fmla="*/ 322979 w 465035"/>
                      <a:gd name="connsiteY75" fmla="*/ 193363 h 392641"/>
                      <a:gd name="connsiteX76" fmla="*/ 326698 w 465035"/>
                      <a:gd name="connsiteY76" fmla="*/ 183801 h 392641"/>
                      <a:gd name="connsiteX77" fmla="*/ 331479 w 465035"/>
                      <a:gd name="connsiteY77" fmla="*/ 167333 h 392641"/>
                      <a:gd name="connsiteX78" fmla="*/ 341572 w 465035"/>
                      <a:gd name="connsiteY78" fmla="*/ 138647 h 392641"/>
                      <a:gd name="connsiteX79" fmla="*/ 342103 w 465035"/>
                      <a:gd name="connsiteY79" fmla="*/ 138116 h 392641"/>
                      <a:gd name="connsiteX80" fmla="*/ 352196 w 465035"/>
                      <a:gd name="connsiteY80" fmla="*/ 129617 h 392641"/>
                      <a:gd name="connsiteX81" fmla="*/ 359633 w 465035"/>
                      <a:gd name="connsiteY81" fmla="*/ 132804 h 392641"/>
                      <a:gd name="connsiteX82" fmla="*/ 364414 w 465035"/>
                      <a:gd name="connsiteY82" fmla="*/ 135460 h 392641"/>
                      <a:gd name="connsiteX83" fmla="*/ 368133 w 465035"/>
                      <a:gd name="connsiteY83" fmla="*/ 128023 h 392641"/>
                      <a:gd name="connsiteX84" fmla="*/ 378226 w 465035"/>
                      <a:gd name="connsiteY84" fmla="*/ 114743 h 392641"/>
                      <a:gd name="connsiteX85" fmla="*/ 381944 w 465035"/>
                      <a:gd name="connsiteY85" fmla="*/ 111024 h 392641"/>
                      <a:gd name="connsiteX86" fmla="*/ 384069 w 465035"/>
                      <a:gd name="connsiteY86" fmla="*/ 108899 h 392641"/>
                      <a:gd name="connsiteX87" fmla="*/ 386725 w 465035"/>
                      <a:gd name="connsiteY87" fmla="*/ 105712 h 392641"/>
                      <a:gd name="connsiteX88" fmla="*/ 390975 w 465035"/>
                      <a:gd name="connsiteY88" fmla="*/ 82870 h 392641"/>
                      <a:gd name="connsiteX89" fmla="*/ 394694 w 465035"/>
                      <a:gd name="connsiteY89" fmla="*/ 65871 h 392641"/>
                      <a:gd name="connsiteX90" fmla="*/ 397881 w 465035"/>
                      <a:gd name="connsiteY90" fmla="*/ 50997 h 392641"/>
                      <a:gd name="connsiteX91" fmla="*/ 420723 w 465035"/>
                      <a:gd name="connsiteY91" fmla="*/ 44091 h 392641"/>
                      <a:gd name="connsiteX92" fmla="*/ 447815 w 465035"/>
                      <a:gd name="connsiteY92" fmla="*/ 62683 h 392641"/>
                      <a:gd name="connsiteX93" fmla="*/ 457377 w 465035"/>
                      <a:gd name="connsiteY93" fmla="*/ 68527 h 392641"/>
                      <a:gd name="connsiteX94" fmla="*/ 461096 w 465035"/>
                      <a:gd name="connsiteY94" fmla="*/ 70121 h 392641"/>
                      <a:gd name="connsiteX95" fmla="*/ 462689 w 465035"/>
                      <a:gd name="connsiteY95" fmla="*/ 67465 h 392641"/>
                      <a:gd name="connsiteX96" fmla="*/ 453658 w 465035"/>
                      <a:gd name="connsiteY96" fmla="*/ 36123 h 392641"/>
                      <a:gd name="connsiteX97" fmla="*/ 444097 w 465035"/>
                      <a:gd name="connsiteY97" fmla="*/ 22842 h 392641"/>
                      <a:gd name="connsiteX98" fmla="*/ 441440 w 465035"/>
                      <a:gd name="connsiteY98" fmla="*/ 22311 h 392641"/>
                      <a:gd name="connsiteX99" fmla="*/ 432941 w 465035"/>
                      <a:gd name="connsiteY99" fmla="*/ 23905 h 392641"/>
                      <a:gd name="connsiteX100" fmla="*/ 427098 w 465035"/>
                      <a:gd name="connsiteY100" fmla="*/ 24967 h 392641"/>
                      <a:gd name="connsiteX101" fmla="*/ 390975 w 465035"/>
                      <a:gd name="connsiteY101" fmla="*/ 41966 h 392641"/>
                      <a:gd name="connsiteX102" fmla="*/ 367601 w 465035"/>
                      <a:gd name="connsiteY102" fmla="*/ 44622 h 392641"/>
                      <a:gd name="connsiteX103" fmla="*/ 363352 w 465035"/>
                      <a:gd name="connsiteY103" fmla="*/ 42497 h 392641"/>
                      <a:gd name="connsiteX104" fmla="*/ 360696 w 465035"/>
                      <a:gd name="connsiteY104" fmla="*/ 43560 h 392641"/>
                      <a:gd name="connsiteX105" fmla="*/ 353790 w 465035"/>
                      <a:gd name="connsiteY105" fmla="*/ 50466 h 392641"/>
                      <a:gd name="connsiteX106" fmla="*/ 350603 w 465035"/>
                      <a:gd name="connsiteY106" fmla="*/ 56309 h 392641"/>
                      <a:gd name="connsiteX107" fmla="*/ 332541 w 465035"/>
                      <a:gd name="connsiteY107" fmla="*/ 71183 h 392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</a:cxnLst>
                    <a:rect l="l" t="t" r="r" b="b"/>
                    <a:pathLst>
                      <a:path w="465035" h="392641">
                        <a:moveTo>
                          <a:pt x="332541" y="71183"/>
                        </a:moveTo>
                        <a:cubicBezTo>
                          <a:pt x="328823" y="76495"/>
                          <a:pt x="324573" y="81276"/>
                          <a:pt x="319792" y="84995"/>
                        </a:cubicBezTo>
                        <a:lnTo>
                          <a:pt x="302793" y="104118"/>
                        </a:lnTo>
                        <a:lnTo>
                          <a:pt x="307574" y="95088"/>
                        </a:lnTo>
                        <a:cubicBezTo>
                          <a:pt x="305980" y="96681"/>
                          <a:pt x="303855" y="98275"/>
                          <a:pt x="302793" y="99869"/>
                        </a:cubicBezTo>
                        <a:cubicBezTo>
                          <a:pt x="302793" y="100400"/>
                          <a:pt x="302262" y="100400"/>
                          <a:pt x="302262" y="100931"/>
                        </a:cubicBezTo>
                        <a:cubicBezTo>
                          <a:pt x="301199" y="103056"/>
                          <a:pt x="299075" y="106774"/>
                          <a:pt x="293762" y="106774"/>
                        </a:cubicBezTo>
                        <a:lnTo>
                          <a:pt x="292700" y="106774"/>
                        </a:lnTo>
                        <a:cubicBezTo>
                          <a:pt x="285263" y="106243"/>
                          <a:pt x="284201" y="99337"/>
                          <a:pt x="283669" y="96681"/>
                        </a:cubicBezTo>
                        <a:cubicBezTo>
                          <a:pt x="283669" y="96150"/>
                          <a:pt x="283669" y="95619"/>
                          <a:pt x="283669" y="95619"/>
                        </a:cubicBezTo>
                        <a:cubicBezTo>
                          <a:pt x="278888" y="77026"/>
                          <a:pt x="275170" y="61090"/>
                          <a:pt x="272514" y="46216"/>
                        </a:cubicBezTo>
                        <a:cubicBezTo>
                          <a:pt x="271451" y="41435"/>
                          <a:pt x="271451" y="41435"/>
                          <a:pt x="269326" y="41435"/>
                        </a:cubicBezTo>
                        <a:cubicBezTo>
                          <a:pt x="268264" y="41435"/>
                          <a:pt x="267733" y="41435"/>
                          <a:pt x="266670" y="41966"/>
                        </a:cubicBezTo>
                        <a:cubicBezTo>
                          <a:pt x="253921" y="44091"/>
                          <a:pt x="241172" y="45685"/>
                          <a:pt x="228954" y="47278"/>
                        </a:cubicBezTo>
                        <a:cubicBezTo>
                          <a:pt x="214611" y="49403"/>
                          <a:pt x="199206" y="51528"/>
                          <a:pt x="184863" y="54184"/>
                        </a:cubicBezTo>
                        <a:cubicBezTo>
                          <a:pt x="182207" y="54715"/>
                          <a:pt x="180082" y="54715"/>
                          <a:pt x="177957" y="54715"/>
                        </a:cubicBezTo>
                        <a:cubicBezTo>
                          <a:pt x="165208" y="54715"/>
                          <a:pt x="163083" y="43560"/>
                          <a:pt x="162552" y="39310"/>
                        </a:cubicBezTo>
                        <a:lnTo>
                          <a:pt x="162021" y="34529"/>
                        </a:lnTo>
                        <a:cubicBezTo>
                          <a:pt x="160427" y="23373"/>
                          <a:pt x="158302" y="11687"/>
                          <a:pt x="156177" y="0"/>
                        </a:cubicBezTo>
                        <a:cubicBezTo>
                          <a:pt x="156177" y="2125"/>
                          <a:pt x="155646" y="4250"/>
                          <a:pt x="155646" y="6375"/>
                        </a:cubicBezTo>
                        <a:cubicBezTo>
                          <a:pt x="155646" y="13280"/>
                          <a:pt x="154053" y="19655"/>
                          <a:pt x="152459" y="25498"/>
                        </a:cubicBezTo>
                        <a:cubicBezTo>
                          <a:pt x="149272" y="37185"/>
                          <a:pt x="147147" y="47278"/>
                          <a:pt x="152990" y="57371"/>
                        </a:cubicBezTo>
                        <a:cubicBezTo>
                          <a:pt x="154053" y="59496"/>
                          <a:pt x="154584" y="62152"/>
                          <a:pt x="154053" y="64808"/>
                        </a:cubicBezTo>
                        <a:cubicBezTo>
                          <a:pt x="153521" y="67465"/>
                          <a:pt x="151928" y="69589"/>
                          <a:pt x="149272" y="70652"/>
                        </a:cubicBezTo>
                        <a:cubicBezTo>
                          <a:pt x="142366" y="74370"/>
                          <a:pt x="137585" y="80745"/>
                          <a:pt x="132273" y="87651"/>
                        </a:cubicBezTo>
                        <a:cubicBezTo>
                          <a:pt x="123242" y="99337"/>
                          <a:pt x="113149" y="112618"/>
                          <a:pt x="92963" y="112618"/>
                        </a:cubicBezTo>
                        <a:cubicBezTo>
                          <a:pt x="92431" y="112618"/>
                          <a:pt x="91900" y="112618"/>
                          <a:pt x="91369" y="112618"/>
                        </a:cubicBezTo>
                        <a:lnTo>
                          <a:pt x="90838" y="113149"/>
                        </a:lnTo>
                        <a:cubicBezTo>
                          <a:pt x="76495" y="128023"/>
                          <a:pt x="64277" y="140772"/>
                          <a:pt x="68527" y="161490"/>
                        </a:cubicBezTo>
                        <a:cubicBezTo>
                          <a:pt x="70652" y="170520"/>
                          <a:pt x="65871" y="179551"/>
                          <a:pt x="56840" y="185926"/>
                        </a:cubicBezTo>
                        <a:cubicBezTo>
                          <a:pt x="54715" y="186988"/>
                          <a:pt x="53122" y="188050"/>
                          <a:pt x="50997" y="188050"/>
                        </a:cubicBezTo>
                        <a:cubicBezTo>
                          <a:pt x="45153" y="188050"/>
                          <a:pt x="41966" y="183270"/>
                          <a:pt x="39841" y="179551"/>
                        </a:cubicBezTo>
                        <a:cubicBezTo>
                          <a:pt x="39310" y="178489"/>
                          <a:pt x="38779" y="177957"/>
                          <a:pt x="38247" y="176895"/>
                        </a:cubicBezTo>
                        <a:cubicBezTo>
                          <a:pt x="37716" y="175833"/>
                          <a:pt x="36654" y="175301"/>
                          <a:pt x="36654" y="174770"/>
                        </a:cubicBezTo>
                        <a:cubicBezTo>
                          <a:pt x="36654" y="175301"/>
                          <a:pt x="36123" y="175833"/>
                          <a:pt x="35591" y="176895"/>
                        </a:cubicBezTo>
                        <a:cubicBezTo>
                          <a:pt x="35060" y="179551"/>
                          <a:pt x="33998" y="181676"/>
                          <a:pt x="32935" y="184332"/>
                        </a:cubicBezTo>
                        <a:cubicBezTo>
                          <a:pt x="29217" y="193894"/>
                          <a:pt x="27092" y="200269"/>
                          <a:pt x="31342" y="207174"/>
                        </a:cubicBezTo>
                        <a:cubicBezTo>
                          <a:pt x="34529" y="213018"/>
                          <a:pt x="31873" y="218861"/>
                          <a:pt x="30810" y="222048"/>
                        </a:cubicBezTo>
                        <a:cubicBezTo>
                          <a:pt x="24436" y="236391"/>
                          <a:pt x="16999" y="252328"/>
                          <a:pt x="0" y="259765"/>
                        </a:cubicBezTo>
                        <a:cubicBezTo>
                          <a:pt x="0" y="259765"/>
                          <a:pt x="0" y="259765"/>
                          <a:pt x="0" y="259765"/>
                        </a:cubicBezTo>
                        <a:cubicBezTo>
                          <a:pt x="0" y="259765"/>
                          <a:pt x="0" y="260296"/>
                          <a:pt x="0" y="260296"/>
                        </a:cubicBezTo>
                        <a:lnTo>
                          <a:pt x="0" y="263483"/>
                        </a:lnTo>
                        <a:cubicBezTo>
                          <a:pt x="2125" y="293762"/>
                          <a:pt x="2125" y="293762"/>
                          <a:pt x="20186" y="320323"/>
                        </a:cubicBezTo>
                        <a:cubicBezTo>
                          <a:pt x="21249" y="321917"/>
                          <a:pt x="22311" y="322979"/>
                          <a:pt x="22842" y="324573"/>
                        </a:cubicBezTo>
                        <a:cubicBezTo>
                          <a:pt x="29217" y="334135"/>
                          <a:pt x="34529" y="342103"/>
                          <a:pt x="47809" y="342103"/>
                        </a:cubicBezTo>
                        <a:cubicBezTo>
                          <a:pt x="53122" y="342103"/>
                          <a:pt x="57371" y="346353"/>
                          <a:pt x="61621" y="350603"/>
                        </a:cubicBezTo>
                        <a:cubicBezTo>
                          <a:pt x="65340" y="354321"/>
                          <a:pt x="70120" y="358571"/>
                          <a:pt x="74901" y="359633"/>
                        </a:cubicBezTo>
                        <a:cubicBezTo>
                          <a:pt x="76495" y="359633"/>
                          <a:pt x="79151" y="360696"/>
                          <a:pt x="79682" y="364946"/>
                        </a:cubicBezTo>
                        <a:cubicBezTo>
                          <a:pt x="82339" y="380882"/>
                          <a:pt x="95619" y="385663"/>
                          <a:pt x="109430" y="390975"/>
                        </a:cubicBezTo>
                        <a:lnTo>
                          <a:pt x="112618" y="392037"/>
                        </a:lnTo>
                        <a:cubicBezTo>
                          <a:pt x="118461" y="394162"/>
                          <a:pt x="125898" y="390444"/>
                          <a:pt x="127492" y="384600"/>
                        </a:cubicBezTo>
                        <a:cubicBezTo>
                          <a:pt x="129617" y="376101"/>
                          <a:pt x="133866" y="371851"/>
                          <a:pt x="139710" y="371851"/>
                        </a:cubicBezTo>
                        <a:cubicBezTo>
                          <a:pt x="143959" y="371851"/>
                          <a:pt x="147147" y="373976"/>
                          <a:pt x="150865" y="376101"/>
                        </a:cubicBezTo>
                        <a:cubicBezTo>
                          <a:pt x="157771" y="380351"/>
                          <a:pt x="164146" y="378226"/>
                          <a:pt x="172114" y="375039"/>
                        </a:cubicBezTo>
                        <a:cubicBezTo>
                          <a:pt x="174770" y="373976"/>
                          <a:pt x="177426" y="372914"/>
                          <a:pt x="180082" y="372383"/>
                        </a:cubicBezTo>
                        <a:cubicBezTo>
                          <a:pt x="182207" y="358040"/>
                          <a:pt x="193894" y="354321"/>
                          <a:pt x="202924" y="351665"/>
                        </a:cubicBezTo>
                        <a:cubicBezTo>
                          <a:pt x="206643" y="350603"/>
                          <a:pt x="210361" y="349540"/>
                          <a:pt x="213018" y="347947"/>
                        </a:cubicBezTo>
                        <a:lnTo>
                          <a:pt x="213549" y="347415"/>
                        </a:lnTo>
                        <a:cubicBezTo>
                          <a:pt x="218330" y="344228"/>
                          <a:pt x="223111" y="341041"/>
                          <a:pt x="230017" y="340510"/>
                        </a:cubicBezTo>
                        <a:cubicBezTo>
                          <a:pt x="232673" y="339978"/>
                          <a:pt x="235329" y="338385"/>
                          <a:pt x="237453" y="335197"/>
                        </a:cubicBezTo>
                        <a:cubicBezTo>
                          <a:pt x="239578" y="332010"/>
                          <a:pt x="240641" y="327760"/>
                          <a:pt x="239578" y="325104"/>
                        </a:cubicBezTo>
                        <a:cubicBezTo>
                          <a:pt x="235860" y="311293"/>
                          <a:pt x="237453" y="298544"/>
                          <a:pt x="245422" y="286325"/>
                        </a:cubicBezTo>
                        <a:lnTo>
                          <a:pt x="247015" y="284201"/>
                        </a:lnTo>
                        <a:cubicBezTo>
                          <a:pt x="252859" y="275170"/>
                          <a:pt x="258702" y="266139"/>
                          <a:pt x="261358" y="256046"/>
                        </a:cubicBezTo>
                        <a:cubicBezTo>
                          <a:pt x="265608" y="236922"/>
                          <a:pt x="270389" y="218861"/>
                          <a:pt x="275170" y="200269"/>
                        </a:cubicBezTo>
                        <a:cubicBezTo>
                          <a:pt x="275701" y="198675"/>
                          <a:pt x="275701" y="196550"/>
                          <a:pt x="276232" y="194425"/>
                        </a:cubicBezTo>
                        <a:cubicBezTo>
                          <a:pt x="277295" y="188582"/>
                          <a:pt x="278357" y="181145"/>
                          <a:pt x="284201" y="176895"/>
                        </a:cubicBezTo>
                        <a:cubicBezTo>
                          <a:pt x="285263" y="175833"/>
                          <a:pt x="286857" y="175301"/>
                          <a:pt x="287919" y="175301"/>
                        </a:cubicBezTo>
                        <a:lnTo>
                          <a:pt x="287919" y="174770"/>
                        </a:lnTo>
                        <a:lnTo>
                          <a:pt x="288450" y="175301"/>
                        </a:lnTo>
                        <a:cubicBezTo>
                          <a:pt x="289513" y="175301"/>
                          <a:pt x="290044" y="174770"/>
                          <a:pt x="291106" y="174770"/>
                        </a:cubicBezTo>
                        <a:cubicBezTo>
                          <a:pt x="296419" y="174770"/>
                          <a:pt x="300137" y="178489"/>
                          <a:pt x="303324" y="181676"/>
                        </a:cubicBezTo>
                        <a:cubicBezTo>
                          <a:pt x="304918" y="183270"/>
                          <a:pt x="306511" y="184863"/>
                          <a:pt x="307574" y="185394"/>
                        </a:cubicBezTo>
                        <a:cubicBezTo>
                          <a:pt x="308105" y="185394"/>
                          <a:pt x="308636" y="185394"/>
                          <a:pt x="308636" y="185926"/>
                        </a:cubicBezTo>
                        <a:cubicBezTo>
                          <a:pt x="309699" y="186457"/>
                          <a:pt x="311824" y="186457"/>
                          <a:pt x="313418" y="188050"/>
                        </a:cubicBezTo>
                        <a:cubicBezTo>
                          <a:pt x="318198" y="191769"/>
                          <a:pt x="321386" y="193363"/>
                          <a:pt x="322979" y="193363"/>
                        </a:cubicBezTo>
                        <a:cubicBezTo>
                          <a:pt x="323510" y="192831"/>
                          <a:pt x="324573" y="189644"/>
                          <a:pt x="326698" y="183801"/>
                        </a:cubicBezTo>
                        <a:cubicBezTo>
                          <a:pt x="328292" y="178489"/>
                          <a:pt x="329885" y="173176"/>
                          <a:pt x="331479" y="167333"/>
                        </a:cubicBezTo>
                        <a:cubicBezTo>
                          <a:pt x="334135" y="157771"/>
                          <a:pt x="336791" y="147678"/>
                          <a:pt x="341572" y="138647"/>
                        </a:cubicBezTo>
                        <a:lnTo>
                          <a:pt x="342103" y="138116"/>
                        </a:lnTo>
                        <a:cubicBezTo>
                          <a:pt x="343697" y="134929"/>
                          <a:pt x="346353" y="129617"/>
                          <a:pt x="352196" y="129617"/>
                        </a:cubicBezTo>
                        <a:cubicBezTo>
                          <a:pt x="354852" y="129617"/>
                          <a:pt x="356977" y="130679"/>
                          <a:pt x="359633" y="132804"/>
                        </a:cubicBezTo>
                        <a:cubicBezTo>
                          <a:pt x="362821" y="135460"/>
                          <a:pt x="364414" y="135460"/>
                          <a:pt x="364414" y="135460"/>
                        </a:cubicBezTo>
                        <a:cubicBezTo>
                          <a:pt x="364945" y="135460"/>
                          <a:pt x="366008" y="133867"/>
                          <a:pt x="368133" y="128023"/>
                        </a:cubicBezTo>
                        <a:cubicBezTo>
                          <a:pt x="370257" y="122180"/>
                          <a:pt x="374507" y="118461"/>
                          <a:pt x="378226" y="114743"/>
                        </a:cubicBezTo>
                        <a:cubicBezTo>
                          <a:pt x="379288" y="113680"/>
                          <a:pt x="380351" y="112618"/>
                          <a:pt x="381944" y="111024"/>
                        </a:cubicBezTo>
                        <a:cubicBezTo>
                          <a:pt x="382476" y="110493"/>
                          <a:pt x="383538" y="109431"/>
                          <a:pt x="384069" y="108899"/>
                        </a:cubicBezTo>
                        <a:cubicBezTo>
                          <a:pt x="386194" y="107306"/>
                          <a:pt x="386725" y="106243"/>
                          <a:pt x="386725" y="105712"/>
                        </a:cubicBezTo>
                        <a:cubicBezTo>
                          <a:pt x="386194" y="97212"/>
                          <a:pt x="388319" y="90307"/>
                          <a:pt x="390975" y="82870"/>
                        </a:cubicBezTo>
                        <a:cubicBezTo>
                          <a:pt x="393100" y="77026"/>
                          <a:pt x="394694" y="71714"/>
                          <a:pt x="394694" y="65871"/>
                        </a:cubicBezTo>
                        <a:cubicBezTo>
                          <a:pt x="394694" y="61621"/>
                          <a:pt x="395756" y="56309"/>
                          <a:pt x="397881" y="50997"/>
                        </a:cubicBezTo>
                        <a:cubicBezTo>
                          <a:pt x="402130" y="39310"/>
                          <a:pt x="410630" y="36654"/>
                          <a:pt x="420723" y="44091"/>
                        </a:cubicBezTo>
                        <a:cubicBezTo>
                          <a:pt x="429754" y="50466"/>
                          <a:pt x="438784" y="56840"/>
                          <a:pt x="447815" y="62683"/>
                        </a:cubicBezTo>
                        <a:cubicBezTo>
                          <a:pt x="451002" y="64808"/>
                          <a:pt x="454190" y="66933"/>
                          <a:pt x="457377" y="68527"/>
                        </a:cubicBezTo>
                        <a:cubicBezTo>
                          <a:pt x="460033" y="70121"/>
                          <a:pt x="461096" y="70121"/>
                          <a:pt x="461096" y="70121"/>
                        </a:cubicBezTo>
                        <a:cubicBezTo>
                          <a:pt x="461096" y="70121"/>
                          <a:pt x="461627" y="69589"/>
                          <a:pt x="462689" y="67465"/>
                        </a:cubicBezTo>
                        <a:cubicBezTo>
                          <a:pt x="468532" y="54715"/>
                          <a:pt x="462689" y="47278"/>
                          <a:pt x="453658" y="36123"/>
                        </a:cubicBezTo>
                        <a:cubicBezTo>
                          <a:pt x="450471" y="31873"/>
                          <a:pt x="446753" y="27623"/>
                          <a:pt x="444097" y="22842"/>
                        </a:cubicBezTo>
                        <a:cubicBezTo>
                          <a:pt x="444097" y="22311"/>
                          <a:pt x="442503" y="22311"/>
                          <a:pt x="441440" y="22311"/>
                        </a:cubicBezTo>
                        <a:cubicBezTo>
                          <a:pt x="438784" y="22311"/>
                          <a:pt x="435597" y="22842"/>
                          <a:pt x="432941" y="23905"/>
                        </a:cubicBezTo>
                        <a:lnTo>
                          <a:pt x="427098" y="24967"/>
                        </a:lnTo>
                        <a:cubicBezTo>
                          <a:pt x="413286" y="28154"/>
                          <a:pt x="400006" y="30810"/>
                          <a:pt x="390975" y="41966"/>
                        </a:cubicBezTo>
                        <a:cubicBezTo>
                          <a:pt x="384069" y="50466"/>
                          <a:pt x="375570" y="51528"/>
                          <a:pt x="367601" y="44622"/>
                        </a:cubicBezTo>
                        <a:cubicBezTo>
                          <a:pt x="366008" y="43029"/>
                          <a:pt x="364414" y="42497"/>
                          <a:pt x="363352" y="42497"/>
                        </a:cubicBezTo>
                        <a:cubicBezTo>
                          <a:pt x="362821" y="42497"/>
                          <a:pt x="362289" y="42497"/>
                          <a:pt x="360696" y="43560"/>
                        </a:cubicBezTo>
                        <a:lnTo>
                          <a:pt x="353790" y="50466"/>
                        </a:lnTo>
                        <a:cubicBezTo>
                          <a:pt x="352727" y="52059"/>
                          <a:pt x="351665" y="54184"/>
                          <a:pt x="350603" y="56309"/>
                        </a:cubicBezTo>
                        <a:cubicBezTo>
                          <a:pt x="346884" y="62152"/>
                          <a:pt x="342634" y="70121"/>
                          <a:pt x="332541" y="7118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531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" name="Star: 5 Points 77">
                  <a:extLst>
                    <a:ext uri="{FF2B5EF4-FFF2-40B4-BE49-F238E27FC236}">
                      <a16:creationId xmlns:a16="http://schemas.microsoft.com/office/drawing/2014/main" id="{FFB8C142-A091-42D6-A104-7ED064A9A6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51534" y="4872075"/>
                  <a:ext cx="209356" cy="212125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6ACF94A-B760-99EE-B410-DD22B6E18D62}"/>
                  </a:ext>
                </a:extLst>
              </p:cNvPr>
              <p:cNvGrpSpPr/>
              <p:nvPr/>
            </p:nvGrpSpPr>
            <p:grpSpPr>
              <a:xfrm>
                <a:off x="683520" y="2590561"/>
                <a:ext cx="761405" cy="624926"/>
                <a:chOff x="758796" y="2637196"/>
                <a:chExt cx="761405" cy="624926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A4277C92-67A5-736A-6062-A7C882135F12}"/>
                    </a:ext>
                  </a:extLst>
                </p:cNvPr>
                <p:cNvSpPr/>
                <p:nvPr/>
              </p:nvSpPr>
              <p:spPr>
                <a:xfrm>
                  <a:off x="827035" y="2637196"/>
                  <a:ext cx="624926" cy="624926"/>
                </a:xfrm>
                <a:prstGeom prst="ellipse">
                  <a:avLst/>
                </a:prstGeom>
                <a:solidFill>
                  <a:srgbClr val="E4EAEA"/>
                </a:solidFill>
                <a:ln>
                  <a:solidFill>
                    <a:srgbClr val="2F3C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2F3C3B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E4CE9DE-4F11-C2BB-7167-3C0FD9B54F53}"/>
                    </a:ext>
                  </a:extLst>
                </p:cNvPr>
                <p:cNvSpPr txBox="1"/>
                <p:nvPr/>
              </p:nvSpPr>
              <p:spPr>
                <a:xfrm>
                  <a:off x="758796" y="2761635"/>
                  <a:ext cx="761405" cy="3760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rgbClr val="2F3C3B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$52M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8F98208-C7BC-4B3C-BC4A-5B7EE1A23DFB}"/>
                  </a:ext>
                </a:extLst>
              </p:cNvPr>
              <p:cNvGrpSpPr/>
              <p:nvPr/>
            </p:nvGrpSpPr>
            <p:grpSpPr>
              <a:xfrm>
                <a:off x="1693443" y="4062859"/>
                <a:ext cx="761405" cy="624926"/>
                <a:chOff x="758796" y="2637196"/>
                <a:chExt cx="761405" cy="624926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BC87A57A-2211-4BFE-7CD2-1390793338E1}"/>
                    </a:ext>
                  </a:extLst>
                </p:cNvPr>
                <p:cNvSpPr/>
                <p:nvPr/>
              </p:nvSpPr>
              <p:spPr>
                <a:xfrm>
                  <a:off x="827035" y="2637196"/>
                  <a:ext cx="624926" cy="624926"/>
                </a:xfrm>
                <a:prstGeom prst="ellipse">
                  <a:avLst/>
                </a:prstGeom>
                <a:solidFill>
                  <a:srgbClr val="E4EAEA"/>
                </a:solidFill>
                <a:ln>
                  <a:solidFill>
                    <a:srgbClr val="2F3C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2F3C3B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FC909AE7-1427-D058-2B5A-6D09889F9779}"/>
                    </a:ext>
                  </a:extLst>
                </p:cNvPr>
                <p:cNvSpPr txBox="1"/>
                <p:nvPr/>
              </p:nvSpPr>
              <p:spPr>
                <a:xfrm>
                  <a:off x="758796" y="2761632"/>
                  <a:ext cx="761405" cy="3760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rgbClr val="2F3C3B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$53M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86BFADF-E84E-EA0B-E167-1D96A4411BE6}"/>
                  </a:ext>
                </a:extLst>
              </p:cNvPr>
              <p:cNvGrpSpPr/>
              <p:nvPr/>
            </p:nvGrpSpPr>
            <p:grpSpPr>
              <a:xfrm>
                <a:off x="3165764" y="3150140"/>
                <a:ext cx="761405" cy="624926"/>
                <a:chOff x="758796" y="2637196"/>
                <a:chExt cx="761405" cy="624926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D726A6B-F563-E2E0-E299-334379DB4EDE}"/>
                    </a:ext>
                  </a:extLst>
                </p:cNvPr>
                <p:cNvSpPr/>
                <p:nvPr/>
              </p:nvSpPr>
              <p:spPr>
                <a:xfrm>
                  <a:off x="827035" y="2637196"/>
                  <a:ext cx="624926" cy="624926"/>
                </a:xfrm>
                <a:prstGeom prst="ellipse">
                  <a:avLst/>
                </a:prstGeom>
                <a:solidFill>
                  <a:srgbClr val="E4EAEA"/>
                </a:solidFill>
                <a:ln>
                  <a:solidFill>
                    <a:srgbClr val="2F3C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2F3C3B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80C577-777B-EA73-4DDA-FC36BCDE9E6B}"/>
                    </a:ext>
                  </a:extLst>
                </p:cNvPr>
                <p:cNvSpPr txBox="1"/>
                <p:nvPr/>
              </p:nvSpPr>
              <p:spPr>
                <a:xfrm>
                  <a:off x="758796" y="2761632"/>
                  <a:ext cx="761405" cy="3760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rgbClr val="2F3C3B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$99M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8BD065C-EBC7-169F-9748-25EC5941DA3C}"/>
                  </a:ext>
                </a:extLst>
              </p:cNvPr>
              <p:cNvGrpSpPr/>
              <p:nvPr/>
            </p:nvGrpSpPr>
            <p:grpSpPr>
              <a:xfrm>
                <a:off x="4535692" y="2444367"/>
                <a:ext cx="761405" cy="624926"/>
                <a:chOff x="758796" y="2721190"/>
                <a:chExt cx="761405" cy="624926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FC53017-BE5B-9DE4-C048-9415E67F325B}"/>
                    </a:ext>
                  </a:extLst>
                </p:cNvPr>
                <p:cNvSpPr/>
                <p:nvPr/>
              </p:nvSpPr>
              <p:spPr>
                <a:xfrm>
                  <a:off x="827034" y="2721190"/>
                  <a:ext cx="624926" cy="624926"/>
                </a:xfrm>
                <a:prstGeom prst="ellipse">
                  <a:avLst/>
                </a:prstGeom>
                <a:solidFill>
                  <a:srgbClr val="E4EAEA"/>
                </a:solidFill>
                <a:ln>
                  <a:solidFill>
                    <a:srgbClr val="2F3C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2F3C3B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9566886-2A75-7555-74A6-6916FC8F0FD0}"/>
                    </a:ext>
                  </a:extLst>
                </p:cNvPr>
                <p:cNvSpPr txBox="1"/>
                <p:nvPr/>
              </p:nvSpPr>
              <p:spPr>
                <a:xfrm>
                  <a:off x="758796" y="2845626"/>
                  <a:ext cx="761405" cy="3760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rgbClr val="2F3C3B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$22M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FD52323-4230-430A-27EA-CA5C5186907B}"/>
                  </a:ext>
                </a:extLst>
              </p:cNvPr>
              <p:cNvGrpSpPr/>
              <p:nvPr/>
            </p:nvGrpSpPr>
            <p:grpSpPr>
              <a:xfrm>
                <a:off x="5017819" y="3394075"/>
                <a:ext cx="761405" cy="624926"/>
                <a:chOff x="758796" y="2637196"/>
                <a:chExt cx="761405" cy="62492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49D2973-0A50-E1D1-7F87-DC6774F798FB}"/>
                    </a:ext>
                  </a:extLst>
                </p:cNvPr>
                <p:cNvSpPr/>
                <p:nvPr/>
              </p:nvSpPr>
              <p:spPr>
                <a:xfrm>
                  <a:off x="827035" y="2637196"/>
                  <a:ext cx="624926" cy="624926"/>
                </a:xfrm>
                <a:prstGeom prst="ellipse">
                  <a:avLst/>
                </a:prstGeom>
                <a:solidFill>
                  <a:srgbClr val="E4EAEA"/>
                </a:solidFill>
                <a:ln>
                  <a:solidFill>
                    <a:srgbClr val="2F3C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2F3C3B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6AA1761-E750-1368-0B5D-38CCF3B8EA0B}"/>
                    </a:ext>
                  </a:extLst>
                </p:cNvPr>
                <p:cNvSpPr txBox="1"/>
                <p:nvPr/>
              </p:nvSpPr>
              <p:spPr>
                <a:xfrm>
                  <a:off x="758796" y="2761632"/>
                  <a:ext cx="761405" cy="3760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rgbClr val="2F3C3B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$37M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B28BCB2-0233-3294-89EE-C99A53B140F4}"/>
                  </a:ext>
                </a:extLst>
              </p:cNvPr>
              <p:cNvGrpSpPr/>
              <p:nvPr/>
            </p:nvGrpSpPr>
            <p:grpSpPr>
              <a:xfrm>
                <a:off x="3587103" y="4195029"/>
                <a:ext cx="761405" cy="624926"/>
                <a:chOff x="758796" y="2637196"/>
                <a:chExt cx="761405" cy="624926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E6455CF-F086-6338-3957-161023D359ED}"/>
                    </a:ext>
                  </a:extLst>
                </p:cNvPr>
                <p:cNvSpPr/>
                <p:nvPr/>
              </p:nvSpPr>
              <p:spPr>
                <a:xfrm>
                  <a:off x="827035" y="2637196"/>
                  <a:ext cx="624926" cy="624926"/>
                </a:xfrm>
                <a:prstGeom prst="ellipse">
                  <a:avLst/>
                </a:prstGeom>
                <a:solidFill>
                  <a:srgbClr val="E4EAEA"/>
                </a:solidFill>
                <a:ln>
                  <a:solidFill>
                    <a:srgbClr val="2F3C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rgbClr val="2F3C3B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F8BB4CF-29D3-0994-AC9C-59BAE352C08A}"/>
                    </a:ext>
                  </a:extLst>
                </p:cNvPr>
                <p:cNvSpPr txBox="1"/>
                <p:nvPr/>
              </p:nvSpPr>
              <p:spPr>
                <a:xfrm>
                  <a:off x="758796" y="2761632"/>
                  <a:ext cx="761405" cy="37605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rgbClr val="2F3C3B"/>
                      </a:solidFill>
                      <a:latin typeface="Roboto Black" panose="02000000000000000000" pitchFamily="2" charset="0"/>
                      <a:ea typeface="Roboto Black" panose="02000000000000000000" pitchFamily="2" charset="0"/>
                      <a:cs typeface="Roboto Black" panose="02000000000000000000" pitchFamily="2" charset="0"/>
                    </a:rPr>
                    <a:t>$95M</a:t>
                  </a:r>
                </a:p>
              </p:txBody>
            </p:sp>
          </p:grpSp>
        </p:grpSp>
      </p:grpSp>
      <p:sp>
        <p:nvSpPr>
          <p:cNvPr id="143" name="Star: 5 Points 142">
            <a:extLst>
              <a:ext uri="{FF2B5EF4-FFF2-40B4-BE49-F238E27FC236}">
                <a16:creationId xmlns:a16="http://schemas.microsoft.com/office/drawing/2014/main" id="{6D2A2F67-C2E6-753F-7B47-96D96E8FC65C}"/>
              </a:ext>
            </a:extLst>
          </p:cNvPr>
          <p:cNvSpPr>
            <a:spLocks noChangeAspect="1"/>
          </p:cNvSpPr>
          <p:nvPr/>
        </p:nvSpPr>
        <p:spPr>
          <a:xfrm>
            <a:off x="2877539" y="8584627"/>
            <a:ext cx="128485" cy="12661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855ACDE-446C-4155-0884-18047622C76D}"/>
              </a:ext>
            </a:extLst>
          </p:cNvPr>
          <p:cNvSpPr txBox="1"/>
          <p:nvPr/>
        </p:nvSpPr>
        <p:spPr>
          <a:xfrm>
            <a:off x="275486" y="6904702"/>
            <a:ext cx="31557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4610" algn="ctr">
              <a:spcAft>
                <a:spcPts val="300"/>
              </a:spcAft>
            </a:pPr>
            <a:r>
              <a:rPr lang="en-US" sz="1100" dirty="0">
                <a:solidFill>
                  <a:srgbClr val="2F3C3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Active Capital </a:t>
            </a:r>
            <a:r>
              <a:rPr lang="en-US" sz="1100" dirty="0">
                <a:latin typeface="Roboto Medium" panose="02000000000000000000" pitchFamily="2" charset="0"/>
                <a:ea typeface="Roboto Medium" panose="02000000000000000000" pitchFamily="2" charset="0"/>
              </a:rPr>
              <a:t>Invested</a:t>
            </a:r>
            <a:r>
              <a:rPr lang="en-US" sz="1100" dirty="0">
                <a:solidFill>
                  <a:srgbClr val="2F3C3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in the USA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BAAD525-E39F-9466-8621-AFA4B0F45127}"/>
              </a:ext>
            </a:extLst>
          </p:cNvPr>
          <p:cNvSpPr txBox="1"/>
          <p:nvPr/>
        </p:nvSpPr>
        <p:spPr>
          <a:xfrm>
            <a:off x="2071450" y="7138007"/>
            <a:ext cx="742781" cy="2724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Roboto Black" panose="02000000000000000000" pitchFamily="2" charset="0"/>
                <a:ea typeface="Roboto Black" panose="02000000000000000000" pitchFamily="2" charset="0"/>
              </a:rPr>
              <a:t>$358M +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A21EDDF-7C18-CBE5-E054-EB814802B377}"/>
              </a:ext>
            </a:extLst>
          </p:cNvPr>
          <p:cNvSpPr txBox="1"/>
          <p:nvPr/>
        </p:nvSpPr>
        <p:spPr>
          <a:xfrm>
            <a:off x="2281" y="8691012"/>
            <a:ext cx="6400800" cy="14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06" indent="-228600">
              <a:lnSpc>
                <a:spcPts val="300"/>
              </a:lnSpc>
              <a:spcBef>
                <a:spcPts val="600"/>
              </a:spcBef>
              <a:buAutoNum type="alphaLcParenBoth"/>
            </a:pPr>
            <a:r>
              <a:rPr lang="en-US" sz="600" i="1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Since 2011 as of 12/31/2023.</a:t>
            </a:r>
          </a:p>
        </p:txBody>
      </p:sp>
    </p:spTree>
    <p:extLst>
      <p:ext uri="{BB962C8B-B14F-4D97-AF65-F5344CB8AC3E}">
        <p14:creationId xmlns:p14="http://schemas.microsoft.com/office/powerpoint/2010/main" val="421483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058C9B-CAD6-4D21-9868-E309D7F8FC6D}"/>
              </a:ext>
            </a:extLst>
          </p:cNvPr>
          <p:cNvSpPr/>
          <p:nvPr/>
        </p:nvSpPr>
        <p:spPr>
          <a:xfrm>
            <a:off x="0" y="0"/>
            <a:ext cx="6858000" cy="112295"/>
          </a:xfrm>
          <a:prstGeom prst="rect">
            <a:avLst/>
          </a:prstGeom>
          <a:solidFill>
            <a:srgbClr val="2F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F480629-3E36-62C6-CBB7-F507ABBCC7EA}"/>
              </a:ext>
            </a:extLst>
          </p:cNvPr>
          <p:cNvGrpSpPr/>
          <p:nvPr/>
        </p:nvGrpSpPr>
        <p:grpSpPr>
          <a:xfrm>
            <a:off x="225275" y="174063"/>
            <a:ext cx="6400800" cy="203591"/>
            <a:chOff x="225275" y="174063"/>
            <a:chExt cx="6400800" cy="203591"/>
          </a:xfrm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FE08F2B8-A7AC-4D79-9EC6-B685DEC14F0E}"/>
                </a:ext>
              </a:extLst>
            </p:cNvPr>
            <p:cNvSpPr txBox="1"/>
            <p:nvPr/>
          </p:nvSpPr>
          <p:spPr>
            <a:xfrm>
              <a:off x="225275" y="174063"/>
              <a:ext cx="515528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54610">
                <a:spcBef>
                  <a:spcPts val="600"/>
                </a:spcBef>
                <a:spcAft>
                  <a:spcPts val="300"/>
                </a:spcAft>
              </a:pPr>
              <a:r>
                <a:rPr lang="en-US" sz="1100" dirty="0">
                  <a:solidFill>
                    <a:srgbClr val="2F3C3B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Current Portfolio</a:t>
              </a:r>
            </a:p>
          </p:txBody>
        </p: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2607992E-F92B-4C61-AE9B-39AFC5819191}"/>
                </a:ext>
              </a:extLst>
            </p:cNvPr>
            <p:cNvCxnSpPr>
              <a:cxnSpLocks/>
            </p:cNvCxnSpPr>
            <p:nvPr/>
          </p:nvCxnSpPr>
          <p:spPr>
            <a:xfrm>
              <a:off x="225275" y="377654"/>
              <a:ext cx="6400800" cy="0"/>
            </a:xfrm>
            <a:prstGeom prst="line">
              <a:avLst/>
            </a:prstGeom>
            <a:ln>
              <a:solidFill>
                <a:srgbClr val="779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61BCFA1-5188-B64C-D263-43C0D913E1A3}"/>
              </a:ext>
            </a:extLst>
          </p:cNvPr>
          <p:cNvGrpSpPr/>
          <p:nvPr/>
        </p:nvGrpSpPr>
        <p:grpSpPr>
          <a:xfrm>
            <a:off x="228077" y="4788218"/>
            <a:ext cx="6401323" cy="184236"/>
            <a:chOff x="228077" y="5666396"/>
            <a:chExt cx="6401323" cy="18423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F163359-F29B-6297-61F0-ECCAABF3C1B8}"/>
                </a:ext>
              </a:extLst>
            </p:cNvPr>
            <p:cNvSpPr txBox="1"/>
            <p:nvPr/>
          </p:nvSpPr>
          <p:spPr>
            <a:xfrm>
              <a:off x="228077" y="5666396"/>
              <a:ext cx="515528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54610">
                <a:spcBef>
                  <a:spcPts val="600"/>
                </a:spcBef>
                <a:spcAft>
                  <a:spcPts val="300"/>
                </a:spcAft>
              </a:pPr>
              <a:r>
                <a:rPr lang="en-US" sz="1100" dirty="0">
                  <a:solidFill>
                    <a:srgbClr val="2F3C3B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Arial" panose="020B0604020202020204" pitchFamily="34" charset="0"/>
                </a:rPr>
                <a:t>Investment Team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79BDDD4-2119-C0D9-B800-D231A9D2B1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" y="5850632"/>
              <a:ext cx="6400800" cy="0"/>
            </a:xfrm>
            <a:prstGeom prst="line">
              <a:avLst/>
            </a:prstGeom>
            <a:ln>
              <a:solidFill>
                <a:srgbClr val="7794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89FD90A-EB89-DAAD-F632-85E1706768E9}"/>
              </a:ext>
            </a:extLst>
          </p:cNvPr>
          <p:cNvGrpSpPr/>
          <p:nvPr/>
        </p:nvGrpSpPr>
        <p:grpSpPr>
          <a:xfrm>
            <a:off x="0" y="8794032"/>
            <a:ext cx="6858000" cy="349955"/>
            <a:chOff x="0" y="8871425"/>
            <a:chExt cx="6858000" cy="272575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DE6F84F-CA02-9D31-60DA-A2BC49A40525}"/>
                </a:ext>
              </a:extLst>
            </p:cNvPr>
            <p:cNvSpPr/>
            <p:nvPr/>
          </p:nvSpPr>
          <p:spPr>
            <a:xfrm>
              <a:off x="0" y="8871425"/>
              <a:ext cx="6858000" cy="272575"/>
            </a:xfrm>
            <a:prstGeom prst="rect">
              <a:avLst/>
            </a:prstGeom>
            <a:solidFill>
              <a:srgbClr val="2F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51A63C9-621A-90B2-AC54-76BF790E951F}"/>
                </a:ext>
              </a:extLst>
            </p:cNvPr>
            <p:cNvSpPr txBox="1"/>
            <p:nvPr/>
          </p:nvSpPr>
          <p:spPr>
            <a:xfrm>
              <a:off x="232720" y="8913944"/>
              <a:ext cx="1328994" cy="958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Dubin Clark &amp; Company, Inc.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FD785AA-CF0F-5F56-92BC-A9E43B8C17B2}"/>
                </a:ext>
              </a:extLst>
            </p:cNvPr>
            <p:cNvSpPr txBox="1"/>
            <p:nvPr/>
          </p:nvSpPr>
          <p:spPr>
            <a:xfrm>
              <a:off x="2069446" y="8913944"/>
              <a:ext cx="1689753" cy="191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i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HQ </a:t>
              </a:r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- 1030 Second Street South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Jacksonville Beach, FL 32250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578B993-45FB-245A-AFC4-A4D655839E76}"/>
                </a:ext>
              </a:extLst>
            </p:cNvPr>
            <p:cNvSpPr txBox="1"/>
            <p:nvPr/>
          </p:nvSpPr>
          <p:spPr>
            <a:xfrm>
              <a:off x="3970868" y="8913944"/>
              <a:ext cx="1083610" cy="191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500 South Pointe Drive</a:t>
              </a:r>
            </a:p>
            <a:p>
              <a:r>
                <a:rPr lang="en-US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Miami Beach, FL 33139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561F5B9-6BB9-3F4B-B03B-80F5157E5876}"/>
                </a:ext>
              </a:extLst>
            </p:cNvPr>
            <p:cNvSpPr txBox="1"/>
            <p:nvPr/>
          </p:nvSpPr>
          <p:spPr>
            <a:xfrm>
              <a:off x="5557173" y="8913944"/>
              <a:ext cx="1025804" cy="191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Office: (904) 799-1984</a:t>
              </a:r>
            </a:p>
            <a:p>
              <a:r>
                <a:rPr lang="de-DE" sz="8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Arial" panose="020B0604020202020204" pitchFamily="34" charset="0"/>
                </a:rPr>
                <a:t>www.dubinclark.com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762704-2361-3FD7-1142-ED360C2A0723}"/>
              </a:ext>
            </a:extLst>
          </p:cNvPr>
          <p:cNvGrpSpPr/>
          <p:nvPr/>
        </p:nvGrpSpPr>
        <p:grpSpPr>
          <a:xfrm>
            <a:off x="220682" y="423914"/>
            <a:ext cx="6554915" cy="4131391"/>
            <a:chOff x="220682" y="423914"/>
            <a:chExt cx="6554915" cy="4131391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69838B7-967D-0B5E-04D4-E5EDCC8B5410}"/>
                </a:ext>
              </a:extLst>
            </p:cNvPr>
            <p:cNvGrpSpPr/>
            <p:nvPr/>
          </p:nvGrpSpPr>
          <p:grpSpPr>
            <a:xfrm>
              <a:off x="220682" y="1494829"/>
              <a:ext cx="6407508" cy="475110"/>
              <a:chOff x="220682" y="1460771"/>
              <a:chExt cx="6407508" cy="47511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82C1611-3A93-7322-2FE6-328F8BF4C5B3}"/>
                  </a:ext>
                </a:extLst>
              </p:cNvPr>
              <p:cNvGrpSpPr/>
              <p:nvPr/>
            </p:nvGrpSpPr>
            <p:grpSpPr>
              <a:xfrm>
                <a:off x="3497940" y="1460771"/>
                <a:ext cx="3130250" cy="475110"/>
                <a:chOff x="3456004" y="482668"/>
                <a:chExt cx="3130250" cy="475110"/>
              </a:xfrm>
            </p:grpSpPr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2D70F06-C059-4744-9E4D-F799471E33DF}"/>
                    </a:ext>
                  </a:extLst>
                </p:cNvPr>
                <p:cNvSpPr txBox="1"/>
                <p:nvPr/>
              </p:nvSpPr>
              <p:spPr>
                <a:xfrm>
                  <a:off x="4520263" y="482668"/>
                  <a:ext cx="2065991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Super Home Services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Provider of concierge-level external home services in the Southeastern United States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July 2021 | Add-ons: 4 | Wake Forest, NC</a:t>
                  </a: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F3AB3C5-E6E8-D64E-A9B9-6F6039D6024C}"/>
                    </a:ext>
                  </a:extLst>
                </p:cNvPr>
                <p:cNvGrpSpPr/>
                <p:nvPr/>
              </p:nvGrpSpPr>
              <p:grpSpPr>
                <a:xfrm>
                  <a:off x="3456004" y="500000"/>
                  <a:ext cx="998113" cy="457778"/>
                  <a:chOff x="3456004" y="500000"/>
                  <a:chExt cx="998113" cy="457778"/>
                </a:xfrm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074CFB6A-34DC-4C1C-AEB3-A4D697C14A10}"/>
                      </a:ext>
                    </a:extLst>
                  </p:cNvPr>
                  <p:cNvSpPr/>
                  <p:nvPr/>
                </p:nvSpPr>
                <p:spPr>
                  <a:xfrm>
                    <a:off x="3456004" y="500000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15" name="Picture 114" descr="Logo&#10;&#10;Description automatically generated">
                    <a:extLst>
                      <a:ext uri="{FF2B5EF4-FFF2-40B4-BE49-F238E27FC236}">
                        <a16:creationId xmlns:a16="http://schemas.microsoft.com/office/drawing/2014/main" id="{604E437E-0CED-49AD-A8B0-90C260C1E9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hq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7987" y="545404"/>
                    <a:ext cx="674146" cy="397557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888F210-4A42-3897-FC15-43C560704134}"/>
                  </a:ext>
                </a:extLst>
              </p:cNvPr>
              <p:cNvGrpSpPr/>
              <p:nvPr/>
            </p:nvGrpSpPr>
            <p:grpSpPr>
              <a:xfrm>
                <a:off x="220682" y="1467494"/>
                <a:ext cx="3063289" cy="461665"/>
                <a:chOff x="221950" y="1018555"/>
                <a:chExt cx="3063289" cy="461665"/>
              </a:xfrm>
            </p:grpSpPr>
            <p:sp>
              <p:nvSpPr>
                <p:cNvPr id="244" name="TextBox 243">
                  <a:extLst>
                    <a:ext uri="{FF2B5EF4-FFF2-40B4-BE49-F238E27FC236}">
                      <a16:creationId xmlns:a16="http://schemas.microsoft.com/office/drawing/2014/main" id="{8682C136-7989-4F6A-A1F4-78772575DA10}"/>
                    </a:ext>
                  </a:extLst>
                </p:cNvPr>
                <p:cNvSpPr txBox="1"/>
                <p:nvPr/>
              </p:nvSpPr>
              <p:spPr>
                <a:xfrm>
                  <a:off x="1289534" y="1018555"/>
                  <a:ext cx="1995705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iROCKER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Designer and provider of watersports products and accessories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March 2021 | Jacksonville, FL</a:t>
                  </a: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9D0ACD99-CAB1-4540-B8B4-773BB30947DF}"/>
                    </a:ext>
                  </a:extLst>
                </p:cNvPr>
                <p:cNvGrpSpPr/>
                <p:nvPr/>
              </p:nvGrpSpPr>
              <p:grpSpPr>
                <a:xfrm>
                  <a:off x="221950" y="1022442"/>
                  <a:ext cx="998113" cy="457778"/>
                  <a:chOff x="3456004" y="440063"/>
                  <a:chExt cx="998113" cy="457778"/>
                </a:xfrm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477CAD3F-77D0-4D99-8A1F-09520B21511C}"/>
                      </a:ext>
                    </a:extLst>
                  </p:cNvPr>
                  <p:cNvSpPr/>
                  <p:nvPr/>
                </p:nvSpPr>
                <p:spPr>
                  <a:xfrm>
                    <a:off x="3456004" y="440063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750" dirty="0"/>
                  </a:p>
                </p:txBody>
              </p:sp>
              <p:pic>
                <p:nvPicPr>
                  <p:cNvPr id="260" name="Picture 259" descr="Logo, company name&#10;&#10;Description automatically generated">
                    <a:extLst>
                      <a:ext uri="{FF2B5EF4-FFF2-40B4-BE49-F238E27FC236}">
                        <a16:creationId xmlns:a16="http://schemas.microsoft.com/office/drawing/2014/main" id="{A0F92BCF-AB75-4D2B-A7BC-99BA4281B9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59919" y="461640"/>
                    <a:ext cx="390282" cy="414624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19B2F21-E04A-9564-F667-D6912828C48A}"/>
                </a:ext>
              </a:extLst>
            </p:cNvPr>
            <p:cNvGrpSpPr/>
            <p:nvPr/>
          </p:nvGrpSpPr>
          <p:grpSpPr>
            <a:xfrm>
              <a:off x="220682" y="2025347"/>
              <a:ext cx="6474933" cy="461665"/>
              <a:chOff x="220682" y="1973860"/>
              <a:chExt cx="6474933" cy="4616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866806-D028-92C8-10C0-D28F05CD1D8B}"/>
                  </a:ext>
                </a:extLst>
              </p:cNvPr>
              <p:cNvGrpSpPr/>
              <p:nvPr/>
            </p:nvGrpSpPr>
            <p:grpSpPr>
              <a:xfrm>
                <a:off x="3497940" y="1973860"/>
                <a:ext cx="3197675" cy="461665"/>
                <a:chOff x="221950" y="1540997"/>
                <a:chExt cx="3197675" cy="461665"/>
              </a:xfrm>
            </p:grpSpPr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C7539F81-1055-46C5-A7E5-0E137A7D5394}"/>
                    </a:ext>
                  </a:extLst>
                </p:cNvPr>
                <p:cNvSpPr txBox="1"/>
                <p:nvPr/>
              </p:nvSpPr>
              <p:spPr>
                <a:xfrm>
                  <a:off x="1289534" y="1540997"/>
                  <a:ext cx="2130091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SmartSource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Interactive technology solutions, rental equipment, and supporting infrastructure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October 2018 | Add-ons: 1 | Glendale Heights, IL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C18D5ED-7E51-4AFF-9932-F920AB9BDB68}"/>
                    </a:ext>
                  </a:extLst>
                </p:cNvPr>
                <p:cNvGrpSpPr/>
                <p:nvPr/>
              </p:nvGrpSpPr>
              <p:grpSpPr>
                <a:xfrm>
                  <a:off x="221950" y="1544884"/>
                  <a:ext cx="998113" cy="457778"/>
                  <a:chOff x="3456004" y="1183092"/>
                  <a:chExt cx="998113" cy="457778"/>
                </a:xfrm>
              </p:grpSpPr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D287EF1B-89F3-4613-85A1-A1FB66D3C251}"/>
                      </a:ext>
                    </a:extLst>
                  </p:cNvPr>
                  <p:cNvSpPr/>
                  <p:nvPr/>
                </p:nvSpPr>
                <p:spPr>
                  <a:xfrm>
                    <a:off x="3456004" y="1183092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750" dirty="0"/>
                  </a:p>
                </p:txBody>
              </p:sp>
              <p:pic>
                <p:nvPicPr>
                  <p:cNvPr id="262" name="Picture 261">
                    <a:extLst>
                      <a:ext uri="{FF2B5EF4-FFF2-40B4-BE49-F238E27FC236}">
                        <a16:creationId xmlns:a16="http://schemas.microsoft.com/office/drawing/2014/main" id="{A1280C22-1D34-439C-A22B-F0FA5F2EED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14908" y="1272828"/>
                    <a:ext cx="680304" cy="27830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67C64041-D7DF-A519-488A-85A942BA91E3}"/>
                  </a:ext>
                </a:extLst>
              </p:cNvPr>
              <p:cNvGrpSpPr/>
              <p:nvPr/>
            </p:nvGrpSpPr>
            <p:grpSpPr>
              <a:xfrm>
                <a:off x="220682" y="1973860"/>
                <a:ext cx="3059964" cy="461665"/>
                <a:chOff x="3456004" y="1018555"/>
                <a:chExt cx="3059964" cy="461665"/>
              </a:xfrm>
            </p:grpSpPr>
            <p:sp>
              <p:nvSpPr>
                <p:cNvPr id="248" name="TextBox 247">
                  <a:extLst>
                    <a:ext uri="{FF2B5EF4-FFF2-40B4-BE49-F238E27FC236}">
                      <a16:creationId xmlns:a16="http://schemas.microsoft.com/office/drawing/2014/main" id="{85914025-DCD4-48AB-BD19-05081D57D0D9}"/>
                    </a:ext>
                  </a:extLst>
                </p:cNvPr>
                <p:cNvSpPr txBox="1"/>
                <p:nvPr/>
              </p:nvSpPr>
              <p:spPr>
                <a:xfrm>
                  <a:off x="4520263" y="1018555"/>
                  <a:ext cx="1995705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 err="1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CastleWorks</a:t>
                  </a:r>
                  <a:endParaRPr lang="en-US" sz="750" dirty="0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Residential water heater and HVAC replacement, repair, and installation services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July 2020 | Add-ons: 5 | Valencia, CA</a:t>
                  </a: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0FA28D5F-5917-5BD6-7376-1AE404C844B7}"/>
                    </a:ext>
                  </a:extLst>
                </p:cNvPr>
                <p:cNvGrpSpPr/>
                <p:nvPr/>
              </p:nvGrpSpPr>
              <p:grpSpPr>
                <a:xfrm>
                  <a:off x="3456004" y="1022442"/>
                  <a:ext cx="998113" cy="457778"/>
                  <a:chOff x="3456004" y="1022442"/>
                  <a:chExt cx="998113" cy="457778"/>
                </a:xfrm>
              </p:grpSpPr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89C93B6E-C92A-47BF-845B-D815A6B22B71}"/>
                      </a:ext>
                    </a:extLst>
                  </p:cNvPr>
                  <p:cNvSpPr/>
                  <p:nvPr/>
                </p:nvSpPr>
                <p:spPr>
                  <a:xfrm>
                    <a:off x="3456004" y="1022442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118" name="Picture 117" descr="Logo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439B922A-EBB0-9A06-4B82-D58295D33E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59474" y="1091735"/>
                    <a:ext cx="607063" cy="34164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33537B4-7795-BBBC-A2A9-04CAAB3A4A1C}"/>
                </a:ext>
              </a:extLst>
            </p:cNvPr>
            <p:cNvGrpSpPr/>
            <p:nvPr/>
          </p:nvGrpSpPr>
          <p:grpSpPr>
            <a:xfrm>
              <a:off x="220682" y="2542420"/>
              <a:ext cx="6340547" cy="461665"/>
              <a:chOff x="220682" y="2507657"/>
              <a:chExt cx="6340547" cy="461665"/>
            </a:xfrm>
          </p:grpSpPr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5D482519-34A4-3504-5572-FEBB7092E34D}"/>
                  </a:ext>
                </a:extLst>
              </p:cNvPr>
              <p:cNvGrpSpPr/>
              <p:nvPr/>
            </p:nvGrpSpPr>
            <p:grpSpPr>
              <a:xfrm>
                <a:off x="220682" y="2507657"/>
                <a:ext cx="3194350" cy="461665"/>
                <a:chOff x="3456004" y="1540997"/>
                <a:chExt cx="3194350" cy="461665"/>
              </a:xfrm>
            </p:grpSpPr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1CFB8A96-90A1-4FB7-B469-CCC815FB35E7}"/>
                    </a:ext>
                  </a:extLst>
                </p:cNvPr>
                <p:cNvSpPr txBox="1"/>
                <p:nvPr/>
              </p:nvSpPr>
              <p:spPr>
                <a:xfrm>
                  <a:off x="4520263" y="1540997"/>
                  <a:ext cx="2130091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Euro </a:t>
                  </a:r>
                  <a:r>
                    <a:rPr lang="en-US" sz="750" dirty="0" err="1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Motorparts</a:t>
                  </a:r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 Group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Aftermarket automotive parts with a focus on parts for European vehicles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July 2018 | Add-ons: 3 | Anaheim, CA</a:t>
                  </a: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733EF6A3-E9F1-4B45-A25D-C96DFECBF197}"/>
                    </a:ext>
                  </a:extLst>
                </p:cNvPr>
                <p:cNvGrpSpPr/>
                <p:nvPr/>
              </p:nvGrpSpPr>
              <p:grpSpPr>
                <a:xfrm>
                  <a:off x="3456004" y="1544884"/>
                  <a:ext cx="998113" cy="457778"/>
                  <a:chOff x="3498027" y="1623503"/>
                  <a:chExt cx="998113" cy="457778"/>
                </a:xfrm>
              </p:grpSpPr>
              <p:sp>
                <p:nvSpPr>
                  <p:cNvPr id="238" name="Rectangle 237">
                    <a:extLst>
                      <a:ext uri="{FF2B5EF4-FFF2-40B4-BE49-F238E27FC236}">
                        <a16:creationId xmlns:a16="http://schemas.microsoft.com/office/drawing/2014/main" id="{B2EE9612-3BF4-4E78-B735-32CF8DE587C9}"/>
                      </a:ext>
                    </a:extLst>
                  </p:cNvPr>
                  <p:cNvSpPr/>
                  <p:nvPr/>
                </p:nvSpPr>
                <p:spPr>
                  <a:xfrm>
                    <a:off x="3498027" y="1623503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263" name="Picture 262">
                    <a:extLst>
                      <a:ext uri="{FF2B5EF4-FFF2-40B4-BE49-F238E27FC236}">
                        <a16:creationId xmlns:a16="http://schemas.microsoft.com/office/drawing/2014/main" id="{BE222CDE-9683-4FAD-B737-9E1C8C4BC1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61402" y="1767754"/>
                    <a:ext cx="878012" cy="169276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758E44-EEC8-A1DD-4AA9-2D0596F5A19B}"/>
                  </a:ext>
                </a:extLst>
              </p:cNvPr>
              <p:cNvGrpSpPr/>
              <p:nvPr/>
            </p:nvGrpSpPr>
            <p:grpSpPr>
              <a:xfrm>
                <a:off x="3497940" y="2507657"/>
                <a:ext cx="3063289" cy="461665"/>
                <a:chOff x="221950" y="2063439"/>
                <a:chExt cx="3063289" cy="461665"/>
              </a:xfrm>
            </p:grpSpPr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820BFAB-361F-4A2C-BA2A-62333EB1A84A}"/>
                    </a:ext>
                  </a:extLst>
                </p:cNvPr>
                <p:cNvSpPr txBox="1"/>
                <p:nvPr/>
              </p:nvSpPr>
              <p:spPr>
                <a:xfrm>
                  <a:off x="1289534" y="2063439"/>
                  <a:ext cx="1995705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DPI Off-Road Brands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Aftermarket performance parts for trucks, Jeeps, and multi-purpose vehicles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June 2017 | Add-ons: 6 | Phoenix, AZ</a:t>
                  </a: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F882987F-B39A-403E-971F-F66FF07F3FDB}"/>
                    </a:ext>
                  </a:extLst>
                </p:cNvPr>
                <p:cNvGrpSpPr/>
                <p:nvPr/>
              </p:nvGrpSpPr>
              <p:grpSpPr>
                <a:xfrm>
                  <a:off x="221950" y="2067326"/>
                  <a:ext cx="998113" cy="457778"/>
                  <a:chOff x="3456004" y="1926472"/>
                  <a:chExt cx="998113" cy="457778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FFF3E20A-C81D-4C78-B2BB-C22B61F57EC1}"/>
                      </a:ext>
                    </a:extLst>
                  </p:cNvPr>
                  <p:cNvSpPr/>
                  <p:nvPr/>
                </p:nvSpPr>
                <p:spPr>
                  <a:xfrm>
                    <a:off x="3456004" y="1926472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50" dirty="0"/>
                  </a:p>
                </p:txBody>
              </p:sp>
              <p:pic>
                <p:nvPicPr>
                  <p:cNvPr id="264" name="Picture 263" descr="Logo&#10;&#10;Description automatically generated">
                    <a:extLst>
                      <a:ext uri="{FF2B5EF4-FFF2-40B4-BE49-F238E27FC236}">
                        <a16:creationId xmlns:a16="http://schemas.microsoft.com/office/drawing/2014/main" id="{7179CABF-F5F6-44D4-BA1E-2C88C62392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46482" y="1983245"/>
                    <a:ext cx="417156" cy="34423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D6C2A30-9295-CCFB-7FAA-ED7433685BF2}"/>
                </a:ext>
              </a:extLst>
            </p:cNvPr>
            <p:cNvGrpSpPr/>
            <p:nvPr/>
          </p:nvGrpSpPr>
          <p:grpSpPr>
            <a:xfrm>
              <a:off x="220682" y="3059493"/>
              <a:ext cx="6485246" cy="461665"/>
              <a:chOff x="220682" y="3018151"/>
              <a:chExt cx="6485246" cy="46166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EF488C6-84D3-48D6-CF12-BF5CAFB17138}"/>
                  </a:ext>
                </a:extLst>
              </p:cNvPr>
              <p:cNvGrpSpPr/>
              <p:nvPr/>
            </p:nvGrpSpPr>
            <p:grpSpPr>
              <a:xfrm>
                <a:off x="3497940" y="3018151"/>
                <a:ext cx="3207988" cy="461665"/>
                <a:chOff x="221950" y="3108323"/>
                <a:chExt cx="3207988" cy="461665"/>
              </a:xfrm>
            </p:grpSpPr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25151448-F096-4255-81FA-F4873E219B9C}"/>
                    </a:ext>
                  </a:extLst>
                </p:cNvPr>
                <p:cNvSpPr txBox="1"/>
                <p:nvPr/>
              </p:nvSpPr>
              <p:spPr>
                <a:xfrm>
                  <a:off x="1289534" y="3108323"/>
                  <a:ext cx="2140404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United Safety &amp; Survivability Corporation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Seating and safety solutions for a variety </a:t>
                  </a:r>
                  <a:b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</a:br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of markets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July 2015 | Add-ons: 7 | Exton, PA</a:t>
                  </a:r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B8E83D4-4FBE-46DA-A094-104EB50062B3}"/>
                    </a:ext>
                  </a:extLst>
                </p:cNvPr>
                <p:cNvGrpSpPr/>
                <p:nvPr/>
              </p:nvGrpSpPr>
              <p:grpSpPr>
                <a:xfrm>
                  <a:off x="221950" y="3112210"/>
                  <a:ext cx="998113" cy="457778"/>
                  <a:chOff x="3456004" y="3413916"/>
                  <a:chExt cx="998113" cy="457778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640994FF-291A-473C-9721-54176902CC57}"/>
                      </a:ext>
                    </a:extLst>
                  </p:cNvPr>
                  <p:cNvSpPr/>
                  <p:nvPr/>
                </p:nvSpPr>
                <p:spPr>
                  <a:xfrm>
                    <a:off x="3456004" y="3413916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50" dirty="0"/>
                  </a:p>
                </p:txBody>
              </p:sp>
              <p:pic>
                <p:nvPicPr>
                  <p:cNvPr id="265" name="Picture 12" descr="Manufacturing Industry | Nvoicepay - Nvoicepay">
                    <a:extLst>
                      <a:ext uri="{FF2B5EF4-FFF2-40B4-BE49-F238E27FC236}">
                        <a16:creationId xmlns:a16="http://schemas.microsoft.com/office/drawing/2014/main" id="{F78DD006-97BF-41A8-9F89-4576802223F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alphaModFix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45776" y="3518405"/>
                    <a:ext cx="818568" cy="2488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94B370C-B992-1557-5CA1-0E30673C5264}"/>
                  </a:ext>
                </a:extLst>
              </p:cNvPr>
              <p:cNvGrpSpPr/>
              <p:nvPr/>
            </p:nvGrpSpPr>
            <p:grpSpPr>
              <a:xfrm>
                <a:off x="220682" y="3018151"/>
                <a:ext cx="3207988" cy="461665"/>
                <a:chOff x="221950" y="2585881"/>
                <a:chExt cx="3207988" cy="461665"/>
              </a:xfrm>
            </p:grpSpPr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0650E56A-95B4-477C-A830-932EF9FA7338}"/>
                    </a:ext>
                  </a:extLst>
                </p:cNvPr>
                <p:cNvSpPr txBox="1"/>
                <p:nvPr/>
              </p:nvSpPr>
              <p:spPr>
                <a:xfrm>
                  <a:off x="1289534" y="2585881"/>
                  <a:ext cx="2140404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Marquee Event Group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Full-service event service company for social and corporate events in the South &amp; Midwest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February 2016 | Add-ons: 6 | McCook, IL</a:t>
                  </a: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3BE24B6-13AA-4A88-BF69-53714B7D29B5}"/>
                    </a:ext>
                  </a:extLst>
                </p:cNvPr>
                <p:cNvGrpSpPr/>
                <p:nvPr/>
              </p:nvGrpSpPr>
              <p:grpSpPr>
                <a:xfrm>
                  <a:off x="221950" y="2589768"/>
                  <a:ext cx="998113" cy="457778"/>
                  <a:chOff x="3456004" y="2670194"/>
                  <a:chExt cx="998113" cy="457778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8C9816A7-18A1-43D1-93BA-F45B15A94E72}"/>
                      </a:ext>
                    </a:extLst>
                  </p:cNvPr>
                  <p:cNvSpPr/>
                  <p:nvPr/>
                </p:nvSpPr>
                <p:spPr>
                  <a:xfrm>
                    <a:off x="3456004" y="2670194"/>
                    <a:ext cx="998113" cy="457778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  <a:effectLst>
                    <a:outerShdw blurRad="38100" algn="ctr" rotWithShape="0">
                      <a:prstClr val="black">
                        <a:alpha val="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750" dirty="0"/>
                  </a:p>
                </p:txBody>
              </p:sp>
              <p:pic>
                <p:nvPicPr>
                  <p:cNvPr id="259" name="Picture 258">
                    <a:extLst>
                      <a:ext uri="{FF2B5EF4-FFF2-40B4-BE49-F238E27FC236}">
                        <a16:creationId xmlns:a16="http://schemas.microsoft.com/office/drawing/2014/main" id="{473A8829-6411-4F2F-B5AC-CFAC2E5380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511129" y="2776776"/>
                    <a:ext cx="887863" cy="244615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7F14768-B985-F41F-E74E-5491BCF4F520}"/>
                </a:ext>
              </a:extLst>
            </p:cNvPr>
            <p:cNvGrpSpPr/>
            <p:nvPr/>
          </p:nvGrpSpPr>
          <p:grpSpPr>
            <a:xfrm>
              <a:off x="3497940" y="3576566"/>
              <a:ext cx="3197675" cy="461665"/>
              <a:chOff x="221950" y="3630764"/>
              <a:chExt cx="3197675" cy="461665"/>
            </a:xfrm>
          </p:grpSpPr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516D41EE-083F-43D5-80F0-48394378FFE6}"/>
                  </a:ext>
                </a:extLst>
              </p:cNvPr>
              <p:cNvSpPr txBox="1"/>
              <p:nvPr/>
            </p:nvSpPr>
            <p:spPr>
              <a:xfrm>
                <a:off x="1289534" y="3630764"/>
                <a:ext cx="2130091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750" dirty="0">
                    <a:latin typeface="Roboto Medium" panose="02000000000000000000" pitchFamily="2" charset="0"/>
                    <a:ea typeface="Roboto Medium" panose="02000000000000000000" pitchFamily="2" charset="0"/>
                  </a:rPr>
                  <a:t>Restoration Parts Unlimited</a:t>
                </a:r>
              </a:p>
              <a:p>
                <a:r>
                  <a:rPr lang="en-US" sz="750" i="1" dirty="0">
                    <a:latin typeface="Roboto Light" panose="02000000000000000000" pitchFamily="2" charset="0"/>
                    <a:ea typeface="Roboto Light" panose="02000000000000000000" pitchFamily="2" charset="0"/>
                  </a:rPr>
                  <a:t>Manufacturer of classic automotive restoration parts and accessories</a:t>
                </a:r>
              </a:p>
              <a:p>
                <a:r>
                  <a:rPr lang="en-US" sz="750" dirty="0">
                    <a:solidFill>
                      <a:srgbClr val="779492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November 2012 | Add-ons: 6 | Lebanon, OH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47ED2C-CEC4-4E4B-98CB-31A85E148838}"/>
                  </a:ext>
                </a:extLst>
              </p:cNvPr>
              <p:cNvGrpSpPr/>
              <p:nvPr/>
            </p:nvGrpSpPr>
            <p:grpSpPr>
              <a:xfrm>
                <a:off x="221950" y="3634651"/>
                <a:ext cx="998113" cy="457778"/>
                <a:chOff x="3452679" y="4157980"/>
                <a:chExt cx="998113" cy="457778"/>
              </a:xfrm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E6E54B0A-31E1-4891-8AAF-60B2311E66D2}"/>
                    </a:ext>
                  </a:extLst>
                </p:cNvPr>
                <p:cNvSpPr/>
                <p:nvPr/>
              </p:nvSpPr>
              <p:spPr>
                <a:xfrm>
                  <a:off x="3452679" y="4157980"/>
                  <a:ext cx="998113" cy="4577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algn="ctr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750" dirty="0"/>
                </a:p>
              </p:txBody>
            </p:sp>
            <p:pic>
              <p:nvPicPr>
                <p:cNvPr id="257" name="Picture 256">
                  <a:extLst>
                    <a:ext uri="{FF2B5EF4-FFF2-40B4-BE49-F238E27FC236}">
                      <a16:creationId xmlns:a16="http://schemas.microsoft.com/office/drawing/2014/main" id="{055B384A-E73F-4301-B645-05DACF20E3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7138" y="4256519"/>
                  <a:ext cx="749195" cy="2607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7BA075D-3429-97F0-88EA-062FFBEB14D9}"/>
                </a:ext>
              </a:extLst>
            </p:cNvPr>
            <p:cNvGrpSpPr/>
            <p:nvPr/>
          </p:nvGrpSpPr>
          <p:grpSpPr>
            <a:xfrm>
              <a:off x="220682" y="423914"/>
              <a:ext cx="6554915" cy="484989"/>
              <a:chOff x="220682" y="408674"/>
              <a:chExt cx="6554915" cy="484989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2C74E25F-80B0-BA0B-7CB2-0A37F7491A9A}"/>
                  </a:ext>
                </a:extLst>
              </p:cNvPr>
              <p:cNvGrpSpPr/>
              <p:nvPr/>
            </p:nvGrpSpPr>
            <p:grpSpPr>
              <a:xfrm>
                <a:off x="3497940" y="408674"/>
                <a:ext cx="3277657" cy="461665"/>
                <a:chOff x="221950" y="437161"/>
                <a:chExt cx="3277657" cy="461665"/>
              </a:xfrm>
            </p:grpSpPr>
            <p:sp>
              <p:nvSpPr>
                <p:cNvPr id="274" name="TextBox 273">
                  <a:extLst>
                    <a:ext uri="{FF2B5EF4-FFF2-40B4-BE49-F238E27FC236}">
                      <a16:creationId xmlns:a16="http://schemas.microsoft.com/office/drawing/2014/main" id="{27516631-FB9F-C8D5-A92E-2D482612AAD8}"/>
                    </a:ext>
                  </a:extLst>
                </p:cNvPr>
                <p:cNvSpPr txBox="1"/>
                <p:nvPr/>
              </p:nvSpPr>
              <p:spPr>
                <a:xfrm>
                  <a:off x="1289534" y="437161"/>
                  <a:ext cx="2210073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Super Heat &amp; Air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HVAC replacement, repair, and installation provider in the southeast region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December 2022 | Tampa, FL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B1B467E8-0E91-EF51-2F1C-C903C9F93FE4}"/>
                    </a:ext>
                  </a:extLst>
                </p:cNvPr>
                <p:cNvSpPr/>
                <p:nvPr/>
              </p:nvSpPr>
              <p:spPr>
                <a:xfrm>
                  <a:off x="221950" y="439104"/>
                  <a:ext cx="998113" cy="4577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algn="ctr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84" name="Picture 283">
                  <a:extLst>
                    <a:ext uri="{FF2B5EF4-FFF2-40B4-BE49-F238E27FC236}">
                      <a16:creationId xmlns:a16="http://schemas.microsoft.com/office/drawing/2014/main" id="{737373EA-A83E-AA5E-B0B2-672073983A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294" b="20263"/>
                <a:stretch/>
              </p:blipFill>
              <p:spPr bwMode="auto">
                <a:xfrm>
                  <a:off x="444913" y="473256"/>
                  <a:ext cx="493631" cy="38947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D2A60F-798C-67BF-2635-173726330301}"/>
                  </a:ext>
                </a:extLst>
              </p:cNvPr>
              <p:cNvGrpSpPr/>
              <p:nvPr/>
            </p:nvGrpSpPr>
            <p:grpSpPr>
              <a:xfrm>
                <a:off x="220682" y="408674"/>
                <a:ext cx="3125347" cy="484989"/>
                <a:chOff x="3499409" y="408674"/>
                <a:chExt cx="3125347" cy="484989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D262B19-872A-0DAF-3118-5B4FA1058C44}"/>
                    </a:ext>
                  </a:extLst>
                </p:cNvPr>
                <p:cNvSpPr/>
                <p:nvPr/>
              </p:nvSpPr>
              <p:spPr>
                <a:xfrm>
                  <a:off x="3499409" y="408674"/>
                  <a:ext cx="998113" cy="4577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algn="ctr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764080D-3041-CFBC-4661-2E22B224EE99}"/>
                    </a:ext>
                  </a:extLst>
                </p:cNvPr>
                <p:cNvSpPr txBox="1"/>
                <p:nvPr/>
              </p:nvSpPr>
              <p:spPr>
                <a:xfrm>
                  <a:off x="4558765" y="431998"/>
                  <a:ext cx="2065991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Ecosystems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Provider of non-discretionary home services offering sprinkler system care and winterization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December 2022 | Add-Ons: 3 | St. Louis, MO</a:t>
                  </a:r>
                </a:p>
              </p:txBody>
            </p:sp>
            <p:pic>
              <p:nvPicPr>
                <p:cNvPr id="21" name="Picture 20" descr="EcoSystems Irrigation">
                  <a:extLst>
                    <a:ext uri="{FF2B5EF4-FFF2-40B4-BE49-F238E27FC236}">
                      <a16:creationId xmlns:a16="http://schemas.microsoft.com/office/drawing/2014/main" id="{052DBC88-ED67-0916-4951-FFCE30CFBE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7205" y="446791"/>
                  <a:ext cx="782519" cy="32785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CA89895-7E2D-E6AF-91E3-4821C45B9D54}"/>
                </a:ext>
              </a:extLst>
            </p:cNvPr>
            <p:cNvGrpSpPr/>
            <p:nvPr/>
          </p:nvGrpSpPr>
          <p:grpSpPr>
            <a:xfrm>
              <a:off x="220682" y="964311"/>
              <a:ext cx="6554915" cy="475110"/>
              <a:chOff x="220682" y="939662"/>
              <a:chExt cx="6554915" cy="47511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5227162-1E87-8633-4992-D00D78747598}"/>
                  </a:ext>
                </a:extLst>
              </p:cNvPr>
              <p:cNvGrpSpPr/>
              <p:nvPr/>
            </p:nvGrpSpPr>
            <p:grpSpPr>
              <a:xfrm>
                <a:off x="3497940" y="939662"/>
                <a:ext cx="3277657" cy="475110"/>
                <a:chOff x="221950" y="482668"/>
                <a:chExt cx="3277657" cy="475110"/>
              </a:xfrm>
            </p:grpSpPr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5D934191-779A-43D4-B0C8-7FBC026C5879}"/>
                    </a:ext>
                  </a:extLst>
                </p:cNvPr>
                <p:cNvSpPr txBox="1"/>
                <p:nvPr/>
              </p:nvSpPr>
              <p:spPr>
                <a:xfrm>
                  <a:off x="1289534" y="482668"/>
                  <a:ext cx="2210073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 err="1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CustomDrive</a:t>
                  </a:r>
                  <a:endParaRPr lang="en-US" sz="750" dirty="0">
                    <a:latin typeface="Roboto Medium" panose="02000000000000000000" pitchFamily="2" charset="0"/>
                    <a:ea typeface="Roboto Medium" panose="02000000000000000000" pitchFamily="2" charset="0"/>
                  </a:endParaRP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Full-service provider of low-speed personal transportation vehicles (Golf Cars and UTVs)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December 2021 | Summerfield (The Villages), FL</a:t>
                  </a: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82DCE96E-54FE-4927-841A-5CBCE5AF029D}"/>
                    </a:ext>
                  </a:extLst>
                </p:cNvPr>
                <p:cNvSpPr/>
                <p:nvPr/>
              </p:nvSpPr>
              <p:spPr>
                <a:xfrm>
                  <a:off x="221950" y="500000"/>
                  <a:ext cx="998113" cy="4577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algn="ctr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12" name="Picture 111" descr="A picture containing text, device, gauge&#10;&#10;Description automatically generated">
                  <a:extLst>
                    <a:ext uri="{FF2B5EF4-FFF2-40B4-BE49-F238E27FC236}">
                      <a16:creationId xmlns:a16="http://schemas.microsoft.com/office/drawing/2014/main" id="{E4BD458D-81FA-40CD-AAB7-A83D30DDB7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409" y="567818"/>
                  <a:ext cx="767764" cy="325995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CE2B860-1BEB-0B4A-A8CF-ABC64B4BAA56}"/>
                  </a:ext>
                </a:extLst>
              </p:cNvPr>
              <p:cNvGrpSpPr/>
              <p:nvPr/>
            </p:nvGrpSpPr>
            <p:grpSpPr>
              <a:xfrm>
                <a:off x="220682" y="946385"/>
                <a:ext cx="3130250" cy="461665"/>
                <a:chOff x="220682" y="946385"/>
                <a:chExt cx="3130250" cy="461665"/>
              </a:xfrm>
            </p:grpSpPr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FB588AA9-E169-68EB-79A3-943685C32A6C}"/>
                    </a:ext>
                  </a:extLst>
                </p:cNvPr>
                <p:cNvSpPr txBox="1"/>
                <p:nvPr/>
              </p:nvSpPr>
              <p:spPr>
                <a:xfrm>
                  <a:off x="1284941" y="946385"/>
                  <a:ext cx="2065991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Level Agency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Provider of direct response digital marketing services to B2B and B2C clients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September 2022 | Add-Ons: 1 | Pittsburgh, PA</a:t>
                  </a:r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988EB636-5811-C9BC-0E66-59D1399CA25D}"/>
                    </a:ext>
                  </a:extLst>
                </p:cNvPr>
                <p:cNvSpPr/>
                <p:nvPr/>
              </p:nvSpPr>
              <p:spPr>
                <a:xfrm>
                  <a:off x="220682" y="948328"/>
                  <a:ext cx="998113" cy="4577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algn="ctr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5" name="Picture 24" descr="Shap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E89F956D-DE93-5417-7E98-B7C0673567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750" y="1094135"/>
                  <a:ext cx="901976" cy="1661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CED7E6-7A2C-DBB2-26BC-83677413F511}"/>
                </a:ext>
              </a:extLst>
            </p:cNvPr>
            <p:cNvGrpSpPr/>
            <p:nvPr/>
          </p:nvGrpSpPr>
          <p:grpSpPr>
            <a:xfrm>
              <a:off x="220682" y="3570077"/>
              <a:ext cx="3197466" cy="985228"/>
              <a:chOff x="220682" y="3570077"/>
              <a:chExt cx="3197466" cy="98522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C66559A-BF26-A643-FBCD-E7D986027931}"/>
                  </a:ext>
                </a:extLst>
              </p:cNvPr>
              <p:cNvGrpSpPr/>
              <p:nvPr/>
            </p:nvGrpSpPr>
            <p:grpSpPr>
              <a:xfrm>
                <a:off x="220682" y="3570077"/>
                <a:ext cx="3059964" cy="461665"/>
                <a:chOff x="225275" y="3570077"/>
                <a:chExt cx="3059964" cy="461665"/>
              </a:xfrm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5E621204-12FC-479D-8376-F00DFE542540}"/>
                    </a:ext>
                  </a:extLst>
                </p:cNvPr>
                <p:cNvSpPr/>
                <p:nvPr/>
              </p:nvSpPr>
              <p:spPr>
                <a:xfrm>
                  <a:off x="225275" y="3573964"/>
                  <a:ext cx="998113" cy="4577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algn="ctr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TextBox 232">
                  <a:extLst>
                    <a:ext uri="{FF2B5EF4-FFF2-40B4-BE49-F238E27FC236}">
                      <a16:creationId xmlns:a16="http://schemas.microsoft.com/office/drawing/2014/main" id="{0E2C628E-51F3-4771-976F-C24F091F6354}"/>
                    </a:ext>
                  </a:extLst>
                </p:cNvPr>
                <p:cNvSpPr txBox="1"/>
                <p:nvPr/>
              </p:nvSpPr>
              <p:spPr>
                <a:xfrm>
                  <a:off x="1289534" y="3570077"/>
                  <a:ext cx="1995705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Reel Power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Provides material handling capital equipment to the industrial, marine, and energy markets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August 2008 | Add-ons: 2 | Oklahoma City, OK</a:t>
                  </a:r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280CCC97-FE8B-0EB3-B3E1-BA4406FF34C4}"/>
                    </a:ext>
                  </a:extLst>
                </p:cNvPr>
                <p:cNvGrpSpPr/>
                <p:nvPr/>
              </p:nvGrpSpPr>
              <p:grpSpPr>
                <a:xfrm>
                  <a:off x="266613" y="3634364"/>
                  <a:ext cx="912576" cy="361645"/>
                  <a:chOff x="266613" y="3634364"/>
                  <a:chExt cx="912576" cy="361645"/>
                </a:xfrm>
              </p:grpSpPr>
              <p:pic>
                <p:nvPicPr>
                  <p:cNvPr id="1028" name="Picture 4">
                    <a:extLst>
                      <a:ext uri="{FF2B5EF4-FFF2-40B4-BE49-F238E27FC236}">
                        <a16:creationId xmlns:a16="http://schemas.microsoft.com/office/drawing/2014/main" id="{4FDB6D79-907B-3D2F-988F-BD91F4C2529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6613" y="3634364"/>
                    <a:ext cx="904113" cy="3616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5" name="Picture 4">
                    <a:extLst>
                      <a:ext uri="{FF2B5EF4-FFF2-40B4-BE49-F238E27FC236}">
                        <a16:creationId xmlns:a16="http://schemas.microsoft.com/office/drawing/2014/main" id="{D35F5889-7655-4687-052D-8E21BE7B255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>
                    <a:extLst>
                      <a:ext uri="{BEBA8EAE-BF5A-486C-A8C5-ECC9F3942E4B}">
                        <a14:imgProps xmlns:a14="http://schemas.microsoft.com/office/drawing/2010/main">
                          <a14:imgLayer r:embed="rId17">
                            <a14:imgEffect>
                              <a14:artisticGlowEdges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7941" b="21983"/>
                  <a:stretch/>
                </p:blipFill>
                <p:spPr bwMode="auto">
                  <a:xfrm>
                    <a:off x="275076" y="3845118"/>
                    <a:ext cx="904113" cy="726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3C123159-6847-BB4E-CBA0-9074DC9D846B}"/>
                  </a:ext>
                </a:extLst>
              </p:cNvPr>
              <p:cNvGrpSpPr/>
              <p:nvPr/>
            </p:nvGrpSpPr>
            <p:grpSpPr>
              <a:xfrm>
                <a:off x="223798" y="4093640"/>
                <a:ext cx="3194350" cy="461665"/>
                <a:chOff x="271043" y="4069005"/>
                <a:chExt cx="3194350" cy="461665"/>
              </a:xfrm>
            </p:grpSpPr>
            <p:sp>
              <p:nvSpPr>
                <p:cNvPr id="229" name="TextBox 228">
                  <a:extLst>
                    <a:ext uri="{FF2B5EF4-FFF2-40B4-BE49-F238E27FC236}">
                      <a16:creationId xmlns:a16="http://schemas.microsoft.com/office/drawing/2014/main" id="{BC8819F7-C3F3-4FAB-BD7B-6B5969381295}"/>
                    </a:ext>
                  </a:extLst>
                </p:cNvPr>
                <p:cNvSpPr txBox="1"/>
                <p:nvPr/>
              </p:nvSpPr>
              <p:spPr>
                <a:xfrm>
                  <a:off x="1335302" y="4069005"/>
                  <a:ext cx="2130091" cy="46166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750" dirty="0">
                      <a:latin typeface="Roboto Medium" panose="02000000000000000000" pitchFamily="2" charset="0"/>
                      <a:ea typeface="Roboto Medium" panose="02000000000000000000" pitchFamily="2" charset="0"/>
                    </a:rPr>
                    <a:t>Action Target</a:t>
                  </a:r>
                </a:p>
                <a:p>
                  <a:r>
                    <a:rPr lang="en-US" sz="750" i="1" dirty="0">
                      <a:latin typeface="Roboto Light" panose="02000000000000000000" pitchFamily="2" charset="0"/>
                      <a:ea typeface="Roboto Light" panose="02000000000000000000" pitchFamily="2" charset="0"/>
                    </a:rPr>
                    <a:t>Leading provider of equipment and services for    live-fire training facilities</a:t>
                  </a:r>
                </a:p>
                <a:p>
                  <a:r>
                    <a:rPr lang="en-US" sz="750" dirty="0">
                      <a:solidFill>
                        <a:srgbClr val="779492"/>
                      </a:solidFill>
                      <a:latin typeface="Roboto Medium" panose="02000000000000000000" pitchFamily="2" charset="0"/>
                      <a:ea typeface="Roboto Medium" panose="02000000000000000000" pitchFamily="2" charset="0"/>
                      <a:cs typeface="Roboto Medium" panose="02000000000000000000" pitchFamily="2" charset="0"/>
                    </a:rPr>
                    <a:t>May 2008 | Add-ons: 3 | Provo, UT</a:t>
                  </a:r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5334E3B-454B-491D-849D-B71AD152750B}"/>
                    </a:ext>
                  </a:extLst>
                </p:cNvPr>
                <p:cNvSpPr/>
                <p:nvPr/>
              </p:nvSpPr>
              <p:spPr>
                <a:xfrm>
                  <a:off x="271043" y="4072892"/>
                  <a:ext cx="998113" cy="457778"/>
                </a:xfrm>
                <a:prstGeom prst="rect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38100" algn="ctr" rotWithShape="0">
                    <a:prstClr val="black">
                      <a:alpha val="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48" name="Picture 4">
                  <a:extLst>
                    <a:ext uri="{FF2B5EF4-FFF2-40B4-BE49-F238E27FC236}">
                      <a16:creationId xmlns:a16="http://schemas.microsoft.com/office/drawing/2014/main" id="{61A41482-BDFD-4C98-6055-CAF26E96F7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762" t="10444" r="4762" b="9556"/>
                <a:stretch/>
              </p:blipFill>
              <p:spPr bwMode="auto">
                <a:xfrm>
                  <a:off x="291757" y="4113506"/>
                  <a:ext cx="936366" cy="3696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855BC6-91C4-EE33-7533-D7B50F9F6E35}"/>
              </a:ext>
            </a:extLst>
          </p:cNvPr>
          <p:cNvGrpSpPr>
            <a:grpSpLocks noChangeAspect="1"/>
          </p:cNvGrpSpPr>
          <p:nvPr/>
        </p:nvGrpSpPr>
        <p:grpSpPr>
          <a:xfrm>
            <a:off x="1574907" y="6515658"/>
            <a:ext cx="1188720" cy="958002"/>
            <a:chOff x="2607097" y="6983891"/>
            <a:chExt cx="1188720" cy="958002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F221119C-F164-131B-50B9-CF4C60858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4" b="5714"/>
            <a:stretch/>
          </p:blipFill>
          <p:spPr bwMode="auto">
            <a:xfrm>
              <a:off x="2881417" y="6983891"/>
              <a:ext cx="640080" cy="640080"/>
            </a:xfrm>
            <a:custGeom>
              <a:avLst/>
              <a:gdLst>
                <a:gd name="connsiteX0" fmla="*/ 228600 w 457200"/>
                <a:gd name="connsiteY0" fmla="*/ 0 h 457200"/>
                <a:gd name="connsiteX1" fmla="*/ 457200 w 457200"/>
                <a:gd name="connsiteY1" fmla="*/ 228600 h 457200"/>
                <a:gd name="connsiteX2" fmla="*/ 228600 w 457200"/>
                <a:gd name="connsiteY2" fmla="*/ 457200 h 457200"/>
                <a:gd name="connsiteX3" fmla="*/ 0 w 457200"/>
                <a:gd name="connsiteY3" fmla="*/ 228600 h 457200"/>
                <a:gd name="connsiteX4" fmla="*/ 228600 w 4572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457200">
                  <a:moveTo>
                    <a:pt x="228600" y="0"/>
                  </a:moveTo>
                  <a:cubicBezTo>
                    <a:pt x="354852" y="0"/>
                    <a:pt x="457200" y="102348"/>
                    <a:pt x="457200" y="228600"/>
                  </a:cubicBezTo>
                  <a:cubicBezTo>
                    <a:pt x="457200" y="354852"/>
                    <a:pt x="354852" y="457200"/>
                    <a:pt x="228600" y="457200"/>
                  </a:cubicBezTo>
                  <a:cubicBezTo>
                    <a:pt x="102348" y="457200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TextBox 154">
              <a:hlinkClick r:id="rId20"/>
              <a:extLst>
                <a:ext uri="{FF2B5EF4-FFF2-40B4-BE49-F238E27FC236}">
                  <a16:creationId xmlns:a16="http://schemas.microsoft.com/office/drawing/2014/main" id="{0E6C5F6D-4BFF-31AB-33B5-03FB0EB9F0CE}"/>
                </a:ext>
              </a:extLst>
            </p:cNvPr>
            <p:cNvSpPr txBox="1"/>
            <p:nvPr/>
          </p:nvSpPr>
          <p:spPr>
            <a:xfrm>
              <a:off x="2607097" y="7595644"/>
              <a:ext cx="118872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 defTabSz="228600">
                <a:defRPr/>
              </a:pPr>
              <a:r>
                <a:rPr lang="en-US" sz="850" dirty="0">
                  <a:latin typeface="Roboto Medium" panose="020B0604020202020204" charset="0"/>
                  <a:ea typeface="Roboto Medium" panose="020B0604020202020204" charset="0"/>
                  <a:cs typeface="Segoe UI Semibold" panose="020B0702040204020203" pitchFamily="34" charset="0"/>
                </a:rPr>
                <a:t>Tommy Cooperrider</a:t>
              </a:r>
            </a:p>
            <a:p>
              <a:pPr marL="0" lvl="1" algn="ctr" defTabSz="271463">
                <a:defRPr/>
              </a:pPr>
              <a:r>
                <a:rPr lang="en-US" sz="800" dirty="0">
                  <a:solidFill>
                    <a:srgbClr val="779492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 panose="020B0502040204020203" pitchFamily="34" charset="0"/>
                </a:rPr>
                <a:t>Principal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89E7AB6-5229-E4D8-7A71-1104065761A7}"/>
              </a:ext>
            </a:extLst>
          </p:cNvPr>
          <p:cNvGrpSpPr>
            <a:grpSpLocks noChangeAspect="1"/>
          </p:cNvGrpSpPr>
          <p:nvPr/>
        </p:nvGrpSpPr>
        <p:grpSpPr>
          <a:xfrm>
            <a:off x="315173" y="6515658"/>
            <a:ext cx="1188720" cy="958002"/>
            <a:chOff x="1406603" y="6983891"/>
            <a:chExt cx="1188720" cy="958002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224E29EF-A0AC-F3E5-E2F6-F3D7BC194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" t="1018" r="6003" b="25722"/>
            <a:stretch>
              <a:fillRect/>
            </a:stretch>
          </p:blipFill>
          <p:spPr bwMode="auto">
            <a:xfrm>
              <a:off x="1680923" y="6983891"/>
              <a:ext cx="640080" cy="640080"/>
            </a:xfrm>
            <a:custGeom>
              <a:avLst/>
              <a:gdLst>
                <a:gd name="connsiteX0" fmla="*/ 228600 w 457200"/>
                <a:gd name="connsiteY0" fmla="*/ 0 h 457200"/>
                <a:gd name="connsiteX1" fmla="*/ 457200 w 457200"/>
                <a:gd name="connsiteY1" fmla="*/ 228600 h 457200"/>
                <a:gd name="connsiteX2" fmla="*/ 228600 w 457200"/>
                <a:gd name="connsiteY2" fmla="*/ 457200 h 457200"/>
                <a:gd name="connsiteX3" fmla="*/ 0 w 457200"/>
                <a:gd name="connsiteY3" fmla="*/ 228600 h 457200"/>
                <a:gd name="connsiteX4" fmla="*/ 228600 w 4572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457200">
                  <a:moveTo>
                    <a:pt x="228600" y="0"/>
                  </a:moveTo>
                  <a:cubicBezTo>
                    <a:pt x="354852" y="0"/>
                    <a:pt x="457200" y="102348"/>
                    <a:pt x="457200" y="228600"/>
                  </a:cubicBezTo>
                  <a:cubicBezTo>
                    <a:pt x="457200" y="354852"/>
                    <a:pt x="354852" y="457200"/>
                    <a:pt x="228600" y="457200"/>
                  </a:cubicBezTo>
                  <a:cubicBezTo>
                    <a:pt x="102348" y="457200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TextBox 158">
              <a:hlinkClick r:id="rId22"/>
              <a:extLst>
                <a:ext uri="{FF2B5EF4-FFF2-40B4-BE49-F238E27FC236}">
                  <a16:creationId xmlns:a16="http://schemas.microsoft.com/office/drawing/2014/main" id="{854D5F28-1E71-CAB5-8711-7C253D0409FC}"/>
                </a:ext>
              </a:extLst>
            </p:cNvPr>
            <p:cNvSpPr txBox="1"/>
            <p:nvPr/>
          </p:nvSpPr>
          <p:spPr>
            <a:xfrm>
              <a:off x="1406603" y="7595644"/>
              <a:ext cx="118872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 defTabSz="228600">
                <a:defRPr/>
              </a:pPr>
              <a:r>
                <a:rPr lang="en-US" sz="850" dirty="0">
                  <a:latin typeface="Roboto Medium" panose="020B0604020202020204" charset="0"/>
                  <a:ea typeface="Roboto Medium" panose="020B0604020202020204" charset="0"/>
                  <a:cs typeface="Segoe UI Semibold" panose="020B0702040204020203" pitchFamily="34" charset="0"/>
                </a:rPr>
                <a:t>Matt Broullire</a:t>
              </a:r>
            </a:p>
            <a:p>
              <a:pPr marL="0" lvl="1" algn="ctr" defTabSz="228600">
                <a:defRPr/>
              </a:pPr>
              <a:r>
                <a:rPr lang="en-US" sz="800" dirty="0">
                  <a:solidFill>
                    <a:srgbClr val="779492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 panose="020B0502040204020203" pitchFamily="34" charset="0"/>
                </a:rPr>
                <a:t>Principal</a:t>
              </a: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C55E7406-2AA4-A97F-30E0-DF460B5E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" b="2896"/>
          <a:stretch/>
        </p:blipFill>
        <p:spPr bwMode="auto">
          <a:xfrm>
            <a:off x="3108961" y="6515658"/>
            <a:ext cx="640080" cy="640080"/>
          </a:xfrm>
          <a:custGeom>
            <a:avLst/>
            <a:gdLst>
              <a:gd name="connsiteX0" fmla="*/ 197105 w 457200"/>
              <a:gd name="connsiteY0" fmla="*/ 0 h 454025"/>
              <a:gd name="connsiteX1" fmla="*/ 260096 w 457200"/>
              <a:gd name="connsiteY1" fmla="*/ 0 h 454025"/>
              <a:gd name="connsiteX2" fmla="*/ 274671 w 457200"/>
              <a:gd name="connsiteY2" fmla="*/ 1469 h 454025"/>
              <a:gd name="connsiteX3" fmla="*/ 457200 w 457200"/>
              <a:gd name="connsiteY3" fmla="*/ 225425 h 454025"/>
              <a:gd name="connsiteX4" fmla="*/ 228600 w 457200"/>
              <a:gd name="connsiteY4" fmla="*/ 454025 h 454025"/>
              <a:gd name="connsiteX5" fmla="*/ 0 w 457200"/>
              <a:gd name="connsiteY5" fmla="*/ 225425 h 454025"/>
              <a:gd name="connsiteX6" fmla="*/ 182529 w 457200"/>
              <a:gd name="connsiteY6" fmla="*/ 1469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454025">
                <a:moveTo>
                  <a:pt x="197105" y="0"/>
                </a:moveTo>
                <a:lnTo>
                  <a:pt x="260096" y="0"/>
                </a:lnTo>
                <a:lnTo>
                  <a:pt x="274671" y="1469"/>
                </a:lnTo>
                <a:cubicBezTo>
                  <a:pt x="378840" y="22786"/>
                  <a:pt x="457200" y="114955"/>
                  <a:pt x="457200" y="225425"/>
                </a:cubicBezTo>
                <a:cubicBezTo>
                  <a:pt x="457200" y="351677"/>
                  <a:pt x="354852" y="454025"/>
                  <a:pt x="228600" y="454025"/>
                </a:cubicBezTo>
                <a:cubicBezTo>
                  <a:pt x="102348" y="454025"/>
                  <a:pt x="0" y="351677"/>
                  <a:pt x="0" y="225425"/>
                </a:cubicBezTo>
                <a:cubicBezTo>
                  <a:pt x="0" y="114955"/>
                  <a:pt x="78360" y="22786"/>
                  <a:pt x="182529" y="1469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hlinkClick r:id="rId24"/>
            <a:extLst>
              <a:ext uri="{FF2B5EF4-FFF2-40B4-BE49-F238E27FC236}">
                <a16:creationId xmlns:a16="http://schemas.microsoft.com/office/drawing/2014/main" id="{5293C930-BFC8-9C11-FFC8-1E4877A4A095}"/>
              </a:ext>
            </a:extLst>
          </p:cNvPr>
          <p:cNvSpPr txBox="1"/>
          <p:nvPr/>
        </p:nvSpPr>
        <p:spPr>
          <a:xfrm>
            <a:off x="4164264" y="8397263"/>
            <a:ext cx="118872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228600">
              <a:defRPr/>
            </a:pPr>
            <a:r>
              <a:rPr lang="en-US" sz="850" dirty="0">
                <a:latin typeface="Roboto Medium" panose="020B0604020202020204" charset="0"/>
                <a:ea typeface="Roboto Medium" panose="020B0604020202020204" charset="0"/>
                <a:cs typeface="Segoe UI Semibold" panose="020B0702040204020203" pitchFamily="34" charset="0"/>
              </a:rPr>
              <a:t>Dominick Berardi</a:t>
            </a:r>
          </a:p>
          <a:p>
            <a:pPr marL="0" lvl="1" algn="ctr" defTabSz="271463">
              <a:defRPr/>
            </a:pPr>
            <a:r>
              <a:rPr lang="en-US" sz="800" dirty="0">
                <a:solidFill>
                  <a:srgbClr val="779492"/>
                </a:solidFill>
                <a:latin typeface="Roboto" panose="02000000000000000000" pitchFamily="2" charset="0"/>
                <a:ea typeface="Roboto" panose="02000000000000000000" pitchFamily="2" charset="0"/>
                <a:cs typeface="Segoe UI" panose="020B0502040204020203" pitchFamily="34" charset="0"/>
              </a:rPr>
              <a:t>Analyst, BD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3776897-6384-32D7-4DFE-AF6DFF977A07}"/>
              </a:ext>
            </a:extLst>
          </p:cNvPr>
          <p:cNvGrpSpPr>
            <a:grpSpLocks noChangeAspect="1"/>
          </p:cNvGrpSpPr>
          <p:nvPr/>
        </p:nvGrpSpPr>
        <p:grpSpPr>
          <a:xfrm>
            <a:off x="4089188" y="6515658"/>
            <a:ext cx="1188720" cy="958002"/>
            <a:chOff x="2653171" y="6969936"/>
            <a:chExt cx="1188720" cy="958002"/>
          </a:xfrm>
        </p:grpSpPr>
        <p:pic>
          <p:nvPicPr>
            <p:cNvPr id="268" name="Picture 267" descr="A person in a suit smiling&#10;&#10;Description automatically generated with low confidence">
              <a:extLst>
                <a:ext uri="{FF2B5EF4-FFF2-40B4-BE49-F238E27FC236}">
                  <a16:creationId xmlns:a16="http://schemas.microsoft.com/office/drawing/2014/main" id="{5A75CC58-33C2-1A1B-2911-15B1B0D26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7" t="3201" r="20139" b="40754"/>
            <a:stretch/>
          </p:blipFill>
          <p:spPr>
            <a:xfrm>
              <a:off x="2927491" y="6969936"/>
              <a:ext cx="640080" cy="640080"/>
            </a:xfrm>
            <a:prstGeom prst="ellipse">
              <a:avLst/>
            </a:prstGeom>
          </p:spPr>
        </p:pic>
        <p:sp>
          <p:nvSpPr>
            <p:cNvPr id="71" name="TextBox 70">
              <a:hlinkClick r:id="rId26"/>
              <a:extLst>
                <a:ext uri="{FF2B5EF4-FFF2-40B4-BE49-F238E27FC236}">
                  <a16:creationId xmlns:a16="http://schemas.microsoft.com/office/drawing/2014/main" id="{C92A1F71-CAF2-C950-219C-B983DBFAA8F7}"/>
                </a:ext>
              </a:extLst>
            </p:cNvPr>
            <p:cNvSpPr txBox="1"/>
            <p:nvPr/>
          </p:nvSpPr>
          <p:spPr>
            <a:xfrm>
              <a:off x="2653171" y="7581689"/>
              <a:ext cx="118872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 defTabSz="228600">
                <a:defRPr/>
              </a:pPr>
              <a:r>
                <a:rPr lang="en-US" sz="850" dirty="0">
                  <a:latin typeface="Roboto Medium" panose="020B0604020202020204" charset="0"/>
                  <a:ea typeface="Roboto Medium" panose="020B0604020202020204" charset="0"/>
                  <a:cs typeface="Segoe UI Semibold" panose="020B0702040204020203" pitchFamily="34" charset="0"/>
                </a:rPr>
                <a:t>Connor Bozzo</a:t>
              </a:r>
            </a:p>
            <a:p>
              <a:pPr marL="0" lvl="1" algn="ctr" defTabSz="271463">
                <a:defRPr/>
              </a:pPr>
              <a:r>
                <a:rPr lang="en-US" sz="800" dirty="0">
                  <a:solidFill>
                    <a:srgbClr val="779492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 panose="020B0502040204020203" pitchFamily="34" charset="0"/>
                </a:rPr>
                <a:t>Senior Associate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0EB2E96-3E3E-3E7D-2464-9F044F7D3433}"/>
              </a:ext>
            </a:extLst>
          </p:cNvPr>
          <p:cNvGrpSpPr>
            <a:grpSpLocks noChangeAspect="1"/>
          </p:cNvGrpSpPr>
          <p:nvPr/>
        </p:nvGrpSpPr>
        <p:grpSpPr>
          <a:xfrm>
            <a:off x="2829455" y="6515658"/>
            <a:ext cx="1188720" cy="958002"/>
            <a:chOff x="818564" y="6969936"/>
            <a:chExt cx="1188720" cy="958002"/>
          </a:xfrm>
        </p:grpSpPr>
        <p:sp>
          <p:nvSpPr>
            <p:cNvPr id="167" name="TextBox 166">
              <a:hlinkClick r:id="rId27"/>
              <a:extLst>
                <a:ext uri="{FF2B5EF4-FFF2-40B4-BE49-F238E27FC236}">
                  <a16:creationId xmlns:a16="http://schemas.microsoft.com/office/drawing/2014/main" id="{39BC049D-F59C-CF00-3F38-5DD02A8EC16F}"/>
                </a:ext>
              </a:extLst>
            </p:cNvPr>
            <p:cNvSpPr txBox="1"/>
            <p:nvPr/>
          </p:nvSpPr>
          <p:spPr>
            <a:xfrm>
              <a:off x="818564" y="7581689"/>
              <a:ext cx="118872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 defTabSz="228600">
                <a:defRPr/>
              </a:pPr>
              <a:r>
                <a:rPr lang="en-US" sz="850" dirty="0">
                  <a:latin typeface="Roboto Medium" panose="020B0604020202020204" charset="0"/>
                  <a:ea typeface="Roboto Medium" panose="020B0604020202020204" charset="0"/>
                  <a:cs typeface="Segoe UI Semibold" panose="020B0702040204020203" pitchFamily="34" charset="0"/>
                </a:rPr>
                <a:t>Matt Laffey</a:t>
              </a:r>
            </a:p>
            <a:p>
              <a:pPr marL="0" lvl="1" algn="ctr" defTabSz="271463">
                <a:defRPr/>
              </a:pPr>
              <a:r>
                <a:rPr lang="en-US" sz="800" dirty="0">
                  <a:solidFill>
                    <a:srgbClr val="779492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 panose="020B0502040204020203" pitchFamily="34" charset="0"/>
                </a:rPr>
                <a:t>SVP of Investments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1A0417E-7552-4CB4-001A-B43AC131DB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2" t="5333" r="9526" b="29020"/>
            <a:stretch/>
          </p:blipFill>
          <p:spPr bwMode="auto">
            <a:xfrm>
              <a:off x="1092884" y="6969936"/>
              <a:ext cx="640080" cy="64008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878844D-C951-C3F8-B6C4-2A7836B8CCF1}"/>
              </a:ext>
            </a:extLst>
          </p:cNvPr>
          <p:cNvGrpSpPr/>
          <p:nvPr/>
        </p:nvGrpSpPr>
        <p:grpSpPr>
          <a:xfrm>
            <a:off x="302857" y="6512771"/>
            <a:ext cx="6267395" cy="2210783"/>
            <a:chOff x="131976" y="6636596"/>
            <a:chExt cx="6267395" cy="221078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79037C7-AEB4-E783-FE10-BDBDF75DE9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1976" y="7885362"/>
              <a:ext cx="2186450" cy="958002"/>
              <a:chOff x="4931117" y="6969936"/>
              <a:chExt cx="2186450" cy="958002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35A5984-57FC-79FF-8CF9-2F2A00CBAE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477487" y="6969936"/>
                <a:ext cx="640080" cy="640080"/>
                <a:chOff x="4413419" y="5397724"/>
                <a:chExt cx="1097280" cy="1097280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86288D6F-9F1D-962A-A682-5F722CDAFC33}"/>
                    </a:ext>
                  </a:extLst>
                </p:cNvPr>
                <p:cNvSpPr/>
                <p:nvPr/>
              </p:nvSpPr>
              <p:spPr>
                <a:xfrm>
                  <a:off x="4413419" y="5397724"/>
                  <a:ext cx="1097280" cy="1097280"/>
                </a:xfrm>
                <a:prstGeom prst="ellipse">
                  <a:avLst/>
                </a:prstGeom>
                <a:solidFill>
                  <a:srgbClr val="3E3E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9" name="Picture 68" descr="A person smiling for the camera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46A0CABE-1F90-F329-9A62-BAA2B008CD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439" t="10296" r="13946" b="16757"/>
                <a:stretch/>
              </p:blipFill>
              <p:spPr>
                <a:xfrm>
                  <a:off x="4415914" y="5397724"/>
                  <a:ext cx="1092291" cy="1097280"/>
                </a:xfrm>
                <a:prstGeom prst="ellipse">
                  <a:avLst/>
                </a:prstGeom>
              </p:spPr>
            </p:pic>
          </p:grpSp>
          <p:sp>
            <p:nvSpPr>
              <p:cNvPr id="269" name="TextBox 268">
                <a:hlinkClick r:id="rId26"/>
                <a:extLst>
                  <a:ext uri="{FF2B5EF4-FFF2-40B4-BE49-F238E27FC236}">
                    <a16:creationId xmlns:a16="http://schemas.microsoft.com/office/drawing/2014/main" id="{85A4BB63-9C10-6FF5-826E-A564BCE97852}"/>
                  </a:ext>
                </a:extLst>
              </p:cNvPr>
              <p:cNvSpPr txBox="1"/>
              <p:nvPr/>
            </p:nvSpPr>
            <p:spPr>
              <a:xfrm>
                <a:off x="4931117" y="7581689"/>
                <a:ext cx="1188720" cy="34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 defTabSz="228600">
                  <a:defRPr/>
                </a:pPr>
                <a:r>
                  <a:rPr lang="en-US" sz="850" dirty="0">
                    <a:latin typeface="Roboto Medium" panose="020B0604020202020204" charset="0"/>
                    <a:ea typeface="Roboto Medium" panose="020B0604020202020204" charset="0"/>
                    <a:cs typeface="Segoe UI Semibold" panose="020B0702040204020203" pitchFamily="34" charset="0"/>
                  </a:rPr>
                  <a:t>Alex McDermand</a:t>
                </a:r>
              </a:p>
              <a:p>
                <a:pPr marL="0" lvl="1" algn="ctr" defTabSz="271463">
                  <a:defRPr/>
                </a:pPr>
                <a:r>
                  <a:rPr lang="en-US" sz="800" dirty="0">
                    <a:solidFill>
                      <a:srgbClr val="77949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Segoe UI" panose="020B0502040204020203" pitchFamily="34" charset="0"/>
                  </a:rPr>
                  <a:t>Associate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52CAEBC-B8F3-577F-1FF4-70070B541233}"/>
                </a:ext>
              </a:extLst>
            </p:cNvPr>
            <p:cNvGrpSpPr/>
            <p:nvPr/>
          </p:nvGrpSpPr>
          <p:grpSpPr>
            <a:xfrm>
              <a:off x="418612" y="6636596"/>
              <a:ext cx="5980759" cy="1888846"/>
              <a:chOff x="1685911" y="6623476"/>
              <a:chExt cx="5980759" cy="188884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74BDDA6-16A2-9A20-8317-2D9E431BF0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85911" y="7233450"/>
                <a:ext cx="5980759" cy="1278872"/>
                <a:chOff x="6477487" y="6331144"/>
                <a:chExt cx="5980759" cy="1278872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34440AD1-DF04-A40D-9A2B-F5D05686A32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77487" y="6969936"/>
                  <a:ext cx="640080" cy="640080"/>
                  <a:chOff x="4413419" y="5397724"/>
                  <a:chExt cx="1097280" cy="1097280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16F48AB2-4979-7143-A3C7-DA5908D349CF}"/>
                      </a:ext>
                    </a:extLst>
                  </p:cNvPr>
                  <p:cNvSpPr/>
                  <p:nvPr/>
                </p:nvSpPr>
                <p:spPr>
                  <a:xfrm>
                    <a:off x="4413419" y="5397724"/>
                    <a:ext cx="1097280" cy="1097280"/>
                  </a:xfrm>
                  <a:prstGeom prst="ellipse">
                    <a:avLst/>
                  </a:prstGeom>
                  <a:solidFill>
                    <a:srgbClr val="3E3E3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88" name="Picture 87" descr="A person smiling for the camera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2B143A04-A841-F1F6-09DA-7D91290DCD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439" t="10296" r="13946" b="16757"/>
                  <a:stretch/>
                </p:blipFill>
                <p:spPr>
                  <a:xfrm>
                    <a:off x="4415914" y="5397724"/>
                    <a:ext cx="1092291" cy="1097280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86" name="TextBox 85">
                  <a:hlinkClick r:id="rId26"/>
                  <a:extLst>
                    <a:ext uri="{FF2B5EF4-FFF2-40B4-BE49-F238E27FC236}">
                      <a16:creationId xmlns:a16="http://schemas.microsoft.com/office/drawing/2014/main" id="{217DE61B-0A66-824C-7E52-716959FE0266}"/>
                    </a:ext>
                  </a:extLst>
                </p:cNvPr>
                <p:cNvSpPr txBox="1"/>
                <p:nvPr/>
              </p:nvSpPr>
              <p:spPr>
                <a:xfrm>
                  <a:off x="11269526" y="6331144"/>
                  <a:ext cx="1188720" cy="4693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algn="ctr" defTabSz="228600">
                    <a:defRPr/>
                  </a:pPr>
                  <a:r>
                    <a:rPr lang="en-US" sz="850" dirty="0">
                      <a:latin typeface="Roboto Medium" panose="020B0604020202020204" charset="0"/>
                      <a:ea typeface="Roboto Medium" panose="020B0604020202020204" charset="0"/>
                      <a:cs typeface="Segoe UI Semibold" panose="020B0702040204020203" pitchFamily="34" charset="0"/>
                    </a:rPr>
                    <a:t>Sam Zacharias</a:t>
                  </a:r>
                </a:p>
                <a:p>
                  <a:pPr marL="0" lvl="1" algn="ctr" defTabSz="271463">
                    <a:defRPr/>
                  </a:pPr>
                  <a:r>
                    <a:rPr lang="en-US" sz="800" dirty="0">
                      <a:solidFill>
                        <a:srgbClr val="77949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Segoe UI" panose="020B0502040204020203" pitchFamily="34" charset="0"/>
                    </a:rPr>
                    <a:t>Senior Associate, </a:t>
                  </a:r>
                </a:p>
                <a:p>
                  <a:pPr marL="0" lvl="1" algn="ctr" defTabSz="271463">
                    <a:defRPr/>
                  </a:pPr>
                  <a:r>
                    <a:rPr lang="en-US" sz="800" dirty="0">
                      <a:solidFill>
                        <a:srgbClr val="77949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Segoe UI" panose="020B0502040204020203" pitchFamily="34" charset="0"/>
                    </a:rPr>
                    <a:t>BD &amp; IR</a:t>
                  </a:r>
                </a:p>
              </p:txBody>
            </p:sp>
          </p:grpSp>
          <p:pic>
            <p:nvPicPr>
              <p:cNvPr id="95" name="Picture 94" descr="A person with long blonde hair&#10;&#10;Description automatically generated">
                <a:extLst>
                  <a:ext uri="{FF2B5EF4-FFF2-40B4-BE49-F238E27FC236}">
                    <a16:creationId xmlns:a16="http://schemas.microsoft.com/office/drawing/2014/main" id="{762D2834-4EE0-A38C-6170-24205E7A0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098" y="6623476"/>
                <a:ext cx="640080" cy="640080"/>
              </a:xfrm>
              <a:prstGeom prst="ellipse">
                <a:avLst/>
              </a:prstGeom>
            </p:spPr>
          </p:pic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F9C1CAA-7900-128C-302F-01EF70FCC7BC}"/>
                </a:ext>
              </a:extLst>
            </p:cNvPr>
            <p:cNvGrpSpPr/>
            <p:nvPr/>
          </p:nvGrpSpPr>
          <p:grpSpPr>
            <a:xfrm>
              <a:off x="1403695" y="7885362"/>
              <a:ext cx="2174465" cy="962017"/>
              <a:chOff x="1386753" y="7890620"/>
              <a:chExt cx="2174465" cy="962017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1C17271-0BD3-27BA-5802-62649B77B4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386753" y="7890620"/>
                <a:ext cx="2174465" cy="962017"/>
                <a:chOff x="4943102" y="6969936"/>
                <a:chExt cx="2174465" cy="962017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A60133C3-0782-7082-1CE7-8FFFA0BFDE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477487" y="6969936"/>
                  <a:ext cx="640080" cy="640080"/>
                  <a:chOff x="4413419" y="5397724"/>
                  <a:chExt cx="1097280" cy="1097280"/>
                </a:xfrm>
              </p:grpSpPr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2C2AA559-4EB8-BDCD-B28B-FD46FC4FD99E}"/>
                      </a:ext>
                    </a:extLst>
                  </p:cNvPr>
                  <p:cNvSpPr/>
                  <p:nvPr/>
                </p:nvSpPr>
                <p:spPr>
                  <a:xfrm>
                    <a:off x="4413419" y="5397724"/>
                    <a:ext cx="1097280" cy="1097280"/>
                  </a:xfrm>
                  <a:prstGeom prst="ellipse">
                    <a:avLst/>
                  </a:prstGeom>
                  <a:solidFill>
                    <a:srgbClr val="3E3E3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93" name="Picture 92" descr="A person smiling for the camera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7ED7D1C4-78E2-606B-2DFC-BD9964A091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3439" t="10296" r="13946" b="16757"/>
                  <a:stretch/>
                </p:blipFill>
                <p:spPr>
                  <a:xfrm>
                    <a:off x="4415914" y="5397724"/>
                    <a:ext cx="1092291" cy="1097280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91" name="TextBox 90">
                  <a:hlinkClick r:id="rId26"/>
                  <a:extLst>
                    <a:ext uri="{FF2B5EF4-FFF2-40B4-BE49-F238E27FC236}">
                      <a16:creationId xmlns:a16="http://schemas.microsoft.com/office/drawing/2014/main" id="{5F37A863-2988-6293-B369-D691944AF6C1}"/>
                    </a:ext>
                  </a:extLst>
                </p:cNvPr>
                <p:cNvSpPr txBox="1"/>
                <p:nvPr/>
              </p:nvSpPr>
              <p:spPr>
                <a:xfrm>
                  <a:off x="4943102" y="7585704"/>
                  <a:ext cx="1188720" cy="3462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algn="ctr" defTabSz="228600">
                    <a:defRPr/>
                  </a:pPr>
                  <a:r>
                    <a:rPr lang="en-US" sz="850" dirty="0">
                      <a:latin typeface="Roboto Medium" panose="020B0604020202020204" charset="0"/>
                      <a:ea typeface="Roboto Medium" panose="020B0604020202020204" charset="0"/>
                      <a:cs typeface="Segoe UI Semibold" panose="020B0702040204020203" pitchFamily="34" charset="0"/>
                    </a:rPr>
                    <a:t>Laura Paris</a:t>
                  </a:r>
                </a:p>
                <a:p>
                  <a:pPr marL="0" lvl="1" algn="ctr" defTabSz="271463">
                    <a:defRPr/>
                  </a:pPr>
                  <a:r>
                    <a:rPr lang="en-US" sz="800" dirty="0">
                      <a:solidFill>
                        <a:srgbClr val="77949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Segoe UI" panose="020B0502040204020203" pitchFamily="34" charset="0"/>
                    </a:rPr>
                    <a:t>Associate, BD</a:t>
                  </a:r>
                </a:p>
              </p:txBody>
            </p:sp>
          </p:grpSp>
          <p:pic>
            <p:nvPicPr>
              <p:cNvPr id="98" name="Picture 97" descr="A person smiling at the camera&#10;&#10;Description automatically generated">
                <a:extLst>
                  <a:ext uri="{FF2B5EF4-FFF2-40B4-BE49-F238E27FC236}">
                    <a16:creationId xmlns:a16="http://schemas.microsoft.com/office/drawing/2014/main" id="{536B80C9-D1D5-EB6B-93E7-305B7FCDCE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976" y="7896184"/>
                <a:ext cx="640080" cy="640080"/>
              </a:xfrm>
              <a:prstGeom prst="ellipse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45D1BA5-5AFD-43B6-536A-544CAD36DA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3429" y="7889377"/>
              <a:ext cx="1188720" cy="958002"/>
              <a:chOff x="3232964" y="7833418"/>
              <a:chExt cx="1188720" cy="958002"/>
            </a:xfrm>
          </p:grpSpPr>
          <p:sp>
            <p:nvSpPr>
              <p:cNvPr id="116" name="TextBox 115">
                <a:hlinkClick r:id="rId32"/>
                <a:extLst>
                  <a:ext uri="{FF2B5EF4-FFF2-40B4-BE49-F238E27FC236}">
                    <a16:creationId xmlns:a16="http://schemas.microsoft.com/office/drawing/2014/main" id="{64402FED-0369-B199-DEF5-07268E04E211}"/>
                  </a:ext>
                </a:extLst>
              </p:cNvPr>
              <p:cNvSpPr txBox="1"/>
              <p:nvPr/>
            </p:nvSpPr>
            <p:spPr>
              <a:xfrm>
                <a:off x="3232964" y="8445171"/>
                <a:ext cx="1188720" cy="34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 defTabSz="228600">
                  <a:defRPr/>
                </a:pPr>
                <a:r>
                  <a:rPr lang="en-US" sz="850" dirty="0">
                    <a:latin typeface="Roboto Medium" panose="020B0604020202020204" charset="0"/>
                    <a:ea typeface="Roboto Medium" panose="020B0604020202020204" charset="0"/>
                    <a:cs typeface="Segoe UI Semibold" panose="020B0702040204020203" pitchFamily="34" charset="0"/>
                  </a:rPr>
                  <a:t>Avi Wolf</a:t>
                </a:r>
              </a:p>
              <a:p>
                <a:pPr marL="0" lvl="1" algn="ctr" defTabSz="271463">
                  <a:defRPr/>
                </a:pPr>
                <a:r>
                  <a:rPr lang="en-US" sz="800" dirty="0">
                    <a:solidFill>
                      <a:srgbClr val="77949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Segoe UI" panose="020B0502040204020203" pitchFamily="34" charset="0"/>
                  </a:rPr>
                  <a:t>Analyst</a:t>
                </a:r>
              </a:p>
            </p:txBody>
          </p:sp>
          <p:pic>
            <p:nvPicPr>
              <p:cNvPr id="4" name="Picture 3" descr="A picture containing person, person, suit, clothing&#10;&#10;Description automatically generated">
                <a:extLst>
                  <a:ext uri="{FF2B5EF4-FFF2-40B4-BE49-F238E27FC236}">
                    <a16:creationId xmlns:a16="http://schemas.microsoft.com/office/drawing/2014/main" id="{242DC214-C7D1-A922-BF57-4C6AFC9145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11" t="2095" r="19795" b="33311"/>
              <a:stretch/>
            </p:blipFill>
            <p:spPr>
              <a:xfrm>
                <a:off x="3507284" y="7833418"/>
                <a:ext cx="640080" cy="640080"/>
              </a:xfrm>
              <a:prstGeom prst="ellipse">
                <a:avLst/>
              </a:prstGeom>
            </p:spPr>
          </p:pic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16722B9-2AE6-3A20-AD7A-F61D577E214B}"/>
              </a:ext>
            </a:extLst>
          </p:cNvPr>
          <p:cNvGrpSpPr/>
          <p:nvPr/>
        </p:nvGrpSpPr>
        <p:grpSpPr>
          <a:xfrm>
            <a:off x="132293" y="5178314"/>
            <a:ext cx="6593415" cy="1049468"/>
            <a:chOff x="-38588" y="5911739"/>
            <a:chExt cx="6593415" cy="104946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35F9759-FC46-7855-F3BB-0D6881225F0D}"/>
                </a:ext>
              </a:extLst>
            </p:cNvPr>
            <p:cNvGrpSpPr/>
            <p:nvPr/>
          </p:nvGrpSpPr>
          <p:grpSpPr>
            <a:xfrm>
              <a:off x="1221146" y="5911739"/>
              <a:ext cx="1554480" cy="1049468"/>
              <a:chOff x="1019894" y="5840028"/>
              <a:chExt cx="1554480" cy="1049468"/>
            </a:xfrm>
          </p:grpSpPr>
          <p:pic>
            <p:nvPicPr>
              <p:cNvPr id="130" name="Picture 129" descr="Thomas J. Caracciolo, Managing Partner | Dubin Clark">
                <a:extLst>
                  <a:ext uri="{FF2B5EF4-FFF2-40B4-BE49-F238E27FC236}">
                    <a16:creationId xmlns:a16="http://schemas.microsoft.com/office/drawing/2014/main" id="{AEBBE64D-5F9C-35C5-39F5-EBDF73E8F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b="27272"/>
              <a:stretch>
                <a:fillRect/>
              </a:stretch>
            </p:blipFill>
            <p:spPr bwMode="auto">
              <a:xfrm>
                <a:off x="1431374" y="5840028"/>
                <a:ext cx="731520" cy="731520"/>
              </a:xfrm>
              <a:custGeom>
                <a:avLst/>
                <a:gdLst>
                  <a:gd name="connsiteX0" fmla="*/ 228600 w 457200"/>
                  <a:gd name="connsiteY0" fmla="*/ 0 h 457200"/>
                  <a:gd name="connsiteX1" fmla="*/ 457200 w 457200"/>
                  <a:gd name="connsiteY1" fmla="*/ 228600 h 457200"/>
                  <a:gd name="connsiteX2" fmla="*/ 228600 w 457200"/>
                  <a:gd name="connsiteY2" fmla="*/ 457200 h 457200"/>
                  <a:gd name="connsiteX3" fmla="*/ 0 w 457200"/>
                  <a:gd name="connsiteY3" fmla="*/ 228600 h 457200"/>
                  <a:gd name="connsiteX4" fmla="*/ 228600 w 457200"/>
                  <a:gd name="connsiteY4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200">
                    <a:moveTo>
                      <a:pt x="228600" y="0"/>
                    </a:moveTo>
                    <a:cubicBezTo>
                      <a:pt x="354852" y="0"/>
                      <a:pt x="457200" y="102348"/>
                      <a:pt x="457200" y="228600"/>
                    </a:cubicBezTo>
                    <a:cubicBezTo>
                      <a:pt x="457200" y="354852"/>
                      <a:pt x="354852" y="457200"/>
                      <a:pt x="228600" y="457200"/>
                    </a:cubicBezTo>
                    <a:cubicBezTo>
                      <a:pt x="102348" y="457200"/>
                      <a:pt x="0" y="354852"/>
                      <a:pt x="0" y="228600"/>
                    </a:cubicBezTo>
                    <a:cubicBezTo>
                      <a:pt x="0" y="102348"/>
                      <a:pt x="102348" y="0"/>
                      <a:pt x="228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4" name="TextBox 133">
                <a:hlinkClick r:id="rId35"/>
                <a:extLst>
                  <a:ext uri="{FF2B5EF4-FFF2-40B4-BE49-F238E27FC236}">
                    <a16:creationId xmlns:a16="http://schemas.microsoft.com/office/drawing/2014/main" id="{2D180EF6-3FEC-6C75-A10D-2C855742FEA2}"/>
                  </a:ext>
                </a:extLst>
              </p:cNvPr>
              <p:cNvSpPr txBox="1"/>
              <p:nvPr/>
            </p:nvSpPr>
            <p:spPr>
              <a:xfrm>
                <a:off x="1019894" y="6543248"/>
                <a:ext cx="1554480" cy="346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 defTabSz="228600">
                  <a:defRPr/>
                </a:pPr>
                <a:r>
                  <a:rPr lang="en-US" sz="850" dirty="0">
                    <a:latin typeface="Roboto Medium" panose="020B0604020202020204" charset="0"/>
                    <a:ea typeface="Roboto Medium" panose="020B0604020202020204" charset="0"/>
                    <a:cs typeface="Segoe UI Semibold" panose="020B0702040204020203" pitchFamily="34" charset="0"/>
                  </a:rPr>
                  <a:t>Tom Caracciolo</a:t>
                </a:r>
              </a:p>
              <a:p>
                <a:pPr marL="0" lvl="1" algn="ctr" defTabSz="271463">
                  <a:defRPr/>
                </a:pPr>
                <a:r>
                  <a:rPr kumimoji="0" lang="en-US" sz="8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79492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Segoe UI" panose="020B0502040204020203" pitchFamily="34" charset="0"/>
                  </a:rPr>
                  <a:t>Managing Partner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0E69A93-E468-E824-50BD-154EF840257C}"/>
                </a:ext>
              </a:extLst>
            </p:cNvPr>
            <p:cNvGrpSpPr/>
            <p:nvPr/>
          </p:nvGrpSpPr>
          <p:grpSpPr>
            <a:xfrm>
              <a:off x="-38588" y="5911739"/>
              <a:ext cx="1554480" cy="1049468"/>
              <a:chOff x="1102386" y="5957459"/>
              <a:chExt cx="1554480" cy="1049468"/>
            </a:xfrm>
          </p:grpSpPr>
          <p:pic>
            <p:nvPicPr>
              <p:cNvPr id="19" name="Picture 18" descr="A person in a blue suit&#10;&#10;Description automatically generated">
                <a:extLst>
                  <a:ext uri="{FF2B5EF4-FFF2-40B4-BE49-F238E27FC236}">
                    <a16:creationId xmlns:a16="http://schemas.microsoft.com/office/drawing/2014/main" id="{26955E34-C5AC-AE65-41FA-C005434D48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41" t="1695" r="18920" b="38818"/>
              <a:stretch/>
            </p:blipFill>
            <p:spPr>
              <a:xfrm>
                <a:off x="1507529" y="5957459"/>
                <a:ext cx="731520" cy="731520"/>
              </a:xfrm>
              <a:prstGeom prst="ellipse">
                <a:avLst/>
              </a:prstGeom>
            </p:spPr>
          </p:pic>
          <p:sp>
            <p:nvSpPr>
              <p:cNvPr id="143" name="TextBox 142">
                <a:hlinkClick r:id="rId37"/>
                <a:extLst>
                  <a:ext uri="{FF2B5EF4-FFF2-40B4-BE49-F238E27FC236}">
                    <a16:creationId xmlns:a16="http://schemas.microsoft.com/office/drawing/2014/main" id="{F7F78A9A-CA3B-0CE4-6014-CF00023F22DF}"/>
                  </a:ext>
                </a:extLst>
              </p:cNvPr>
              <p:cNvSpPr txBox="1"/>
              <p:nvPr/>
            </p:nvSpPr>
            <p:spPr>
              <a:xfrm>
                <a:off x="1102386" y="6660679"/>
                <a:ext cx="1554480" cy="34624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lvl="1" algn="ctr" defTabSz="228600">
                  <a:defRPr/>
                </a:pPr>
                <a:r>
                  <a:rPr lang="en-US" sz="850" dirty="0">
                    <a:latin typeface="Roboto Medium" panose="020B0604020202020204" charset="0"/>
                    <a:ea typeface="Roboto Medium" panose="020B0604020202020204" charset="0"/>
                    <a:cs typeface="Segoe UI Semibold" panose="020B0702040204020203" pitchFamily="34" charset="0"/>
                  </a:rPr>
                  <a:t>Brent Paris</a:t>
                </a:r>
              </a:p>
              <a:p>
                <a:pPr marL="0" lvl="1" algn="ctr" defTabSz="271463">
                  <a:defRPr/>
                </a:pPr>
                <a:r>
                  <a:rPr lang="en-US" sz="800" dirty="0">
                    <a:solidFill>
                      <a:srgbClr val="77949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Segoe UI" panose="020B0502040204020203" pitchFamily="34" charset="0"/>
                  </a:rPr>
                  <a:t>Managing Partner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F55D14E-0312-2D5C-5DC6-10B3001AB094}"/>
                </a:ext>
              </a:extLst>
            </p:cNvPr>
            <p:cNvGrpSpPr/>
            <p:nvPr/>
          </p:nvGrpSpPr>
          <p:grpSpPr>
            <a:xfrm>
              <a:off x="2480880" y="5911739"/>
              <a:ext cx="1554480" cy="1049468"/>
              <a:chOff x="4293069" y="5840028"/>
              <a:chExt cx="1554480" cy="1049468"/>
            </a:xfrm>
          </p:grpSpPr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594F5E28-1F52-A452-9D22-82F946F00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" t="1411" r="6978" b="24401"/>
              <a:stretch>
                <a:fillRect/>
              </a:stretch>
            </p:blipFill>
            <p:spPr bwMode="auto">
              <a:xfrm>
                <a:off x="4704549" y="5840028"/>
                <a:ext cx="731520" cy="731520"/>
              </a:xfrm>
              <a:custGeom>
                <a:avLst/>
                <a:gdLst>
                  <a:gd name="connsiteX0" fmla="*/ 228600 w 457200"/>
                  <a:gd name="connsiteY0" fmla="*/ 0 h 457200"/>
                  <a:gd name="connsiteX1" fmla="*/ 457200 w 457200"/>
                  <a:gd name="connsiteY1" fmla="*/ 228600 h 457200"/>
                  <a:gd name="connsiteX2" fmla="*/ 228600 w 457200"/>
                  <a:gd name="connsiteY2" fmla="*/ 457200 h 457200"/>
                  <a:gd name="connsiteX3" fmla="*/ 0 w 457200"/>
                  <a:gd name="connsiteY3" fmla="*/ 228600 h 457200"/>
                  <a:gd name="connsiteX4" fmla="*/ 228600 w 457200"/>
                  <a:gd name="connsiteY4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200" h="457200">
                    <a:moveTo>
                      <a:pt x="228600" y="0"/>
                    </a:moveTo>
                    <a:cubicBezTo>
                      <a:pt x="354852" y="0"/>
                      <a:pt x="457200" y="102348"/>
                      <a:pt x="457200" y="228600"/>
                    </a:cubicBezTo>
                    <a:cubicBezTo>
                      <a:pt x="457200" y="354852"/>
                      <a:pt x="354852" y="457200"/>
                      <a:pt x="228600" y="457200"/>
                    </a:cubicBezTo>
                    <a:cubicBezTo>
                      <a:pt x="102348" y="457200"/>
                      <a:pt x="0" y="354852"/>
                      <a:pt x="0" y="228600"/>
                    </a:cubicBezTo>
                    <a:cubicBezTo>
                      <a:pt x="0" y="102348"/>
                      <a:pt x="102348" y="0"/>
                      <a:pt x="228600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TextBox 149">
                <a:hlinkClick r:id="rId39"/>
                <a:extLst>
                  <a:ext uri="{FF2B5EF4-FFF2-40B4-BE49-F238E27FC236}">
                    <a16:creationId xmlns:a16="http://schemas.microsoft.com/office/drawing/2014/main" id="{B67B3805-DBAA-69D4-7B1A-078DC39E9EB0}"/>
                  </a:ext>
                </a:extLst>
              </p:cNvPr>
              <p:cNvSpPr txBox="1"/>
              <p:nvPr/>
            </p:nvSpPr>
            <p:spPr>
              <a:xfrm>
                <a:off x="4293069" y="6543247"/>
                <a:ext cx="1554480" cy="34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 defTabSz="228600">
                  <a:defRPr/>
                </a:pPr>
                <a:r>
                  <a:rPr lang="en-US" sz="850" dirty="0">
                    <a:latin typeface="Roboto Medium" panose="020B0604020202020204" charset="0"/>
                    <a:ea typeface="Roboto Medium" panose="020B0604020202020204" charset="0"/>
                    <a:cs typeface="Segoe UI Semibold" panose="020B0702040204020203" pitchFamily="34" charset="0"/>
                  </a:rPr>
                  <a:t>Mike Hompesch</a:t>
                </a:r>
              </a:p>
              <a:p>
                <a:pPr marL="0" lvl="1" algn="ctr" defTabSz="271463">
                  <a:defRPr/>
                </a:pPr>
                <a:r>
                  <a:rPr lang="en-US" sz="800" dirty="0">
                    <a:solidFill>
                      <a:srgbClr val="77949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Segoe UI" panose="020B0502040204020203" pitchFamily="34" charset="0"/>
                  </a:rPr>
                  <a:t>Partner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B7D80DA-8AC4-D1FE-50DA-095DE1D4B0E0}"/>
                </a:ext>
              </a:extLst>
            </p:cNvPr>
            <p:cNvGrpSpPr/>
            <p:nvPr/>
          </p:nvGrpSpPr>
          <p:grpSpPr>
            <a:xfrm>
              <a:off x="5000347" y="5911739"/>
              <a:ext cx="1554480" cy="1049468"/>
              <a:chOff x="5000347" y="5908929"/>
              <a:chExt cx="1554480" cy="1049468"/>
            </a:xfrm>
          </p:grpSpPr>
          <p:sp>
            <p:nvSpPr>
              <p:cNvPr id="64" name="TextBox 63">
                <a:hlinkClick r:id="rId39"/>
                <a:extLst>
                  <a:ext uri="{FF2B5EF4-FFF2-40B4-BE49-F238E27FC236}">
                    <a16:creationId xmlns:a16="http://schemas.microsoft.com/office/drawing/2014/main" id="{820AFDBE-2026-63FE-095D-986F777005B4}"/>
                  </a:ext>
                </a:extLst>
              </p:cNvPr>
              <p:cNvSpPr txBox="1"/>
              <p:nvPr/>
            </p:nvSpPr>
            <p:spPr>
              <a:xfrm>
                <a:off x="5000347" y="6612148"/>
                <a:ext cx="1554480" cy="346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 algn="ctr" defTabSz="228600">
                  <a:defRPr/>
                </a:pPr>
                <a:r>
                  <a:rPr lang="en-US" sz="850" dirty="0">
                    <a:latin typeface="Roboto Medium" panose="020B0604020202020204" charset="0"/>
                    <a:ea typeface="Roboto Medium" panose="020B0604020202020204" charset="0"/>
                    <a:cs typeface="Segoe UI Semibold" panose="020B0702040204020203" pitchFamily="34" charset="0"/>
                  </a:rPr>
                  <a:t>James Howe</a:t>
                </a:r>
              </a:p>
              <a:p>
                <a:pPr marL="0" lvl="1" algn="ctr" defTabSz="271463">
                  <a:defRPr/>
                </a:pPr>
                <a:r>
                  <a:rPr lang="en-US" sz="800" dirty="0">
                    <a:solidFill>
                      <a:srgbClr val="77949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Segoe UI" panose="020B0502040204020203" pitchFamily="34" charset="0"/>
                  </a:rPr>
                  <a:t>SVP of IR </a:t>
                </a:r>
              </a:p>
            </p:txBody>
          </p:sp>
          <p:pic>
            <p:nvPicPr>
              <p:cNvPr id="101" name="Picture 100" descr="A person in a suit and tie&#10;&#10;Description automatically generated">
                <a:extLst>
                  <a:ext uri="{FF2B5EF4-FFF2-40B4-BE49-F238E27FC236}">
                    <a16:creationId xmlns:a16="http://schemas.microsoft.com/office/drawing/2014/main" id="{036063FC-EBB6-DAC8-3EE7-73851A466E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9634" y="5908929"/>
                <a:ext cx="731520" cy="731520"/>
              </a:xfrm>
              <a:prstGeom prst="ellipse">
                <a:avLst/>
              </a:prstGeom>
            </p:spPr>
          </p:pic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381EEAC-57BA-5917-E8AD-6D2796DCEC52}"/>
                </a:ext>
              </a:extLst>
            </p:cNvPr>
            <p:cNvGrpSpPr/>
            <p:nvPr/>
          </p:nvGrpSpPr>
          <p:grpSpPr>
            <a:xfrm>
              <a:off x="3740614" y="5911739"/>
              <a:ext cx="1554480" cy="1049468"/>
              <a:chOff x="3631660" y="5904119"/>
              <a:chExt cx="1554480" cy="104946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15FA388-58A1-9512-9DF4-8E7AB3E36FB8}"/>
                  </a:ext>
                </a:extLst>
              </p:cNvPr>
              <p:cNvGrpSpPr/>
              <p:nvPr/>
            </p:nvGrpSpPr>
            <p:grpSpPr>
              <a:xfrm>
                <a:off x="3631660" y="5904119"/>
                <a:ext cx="1554480" cy="1049468"/>
                <a:chOff x="4293069" y="5840028"/>
                <a:chExt cx="1554480" cy="1049468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9F1F617E-E906-C1BE-C97D-48F6504C55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8">
                  <a:alphaModFix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" t="1411" r="6978" b="24401"/>
                <a:stretch>
                  <a:fillRect/>
                </a:stretch>
              </p:blipFill>
              <p:spPr bwMode="auto">
                <a:xfrm>
                  <a:off x="4704549" y="5840028"/>
                  <a:ext cx="731520" cy="731520"/>
                </a:xfrm>
                <a:custGeom>
                  <a:avLst/>
                  <a:gdLst>
                    <a:gd name="connsiteX0" fmla="*/ 228600 w 457200"/>
                    <a:gd name="connsiteY0" fmla="*/ 0 h 457200"/>
                    <a:gd name="connsiteX1" fmla="*/ 457200 w 457200"/>
                    <a:gd name="connsiteY1" fmla="*/ 228600 h 457200"/>
                    <a:gd name="connsiteX2" fmla="*/ 228600 w 457200"/>
                    <a:gd name="connsiteY2" fmla="*/ 457200 h 457200"/>
                    <a:gd name="connsiteX3" fmla="*/ 0 w 457200"/>
                    <a:gd name="connsiteY3" fmla="*/ 228600 h 457200"/>
                    <a:gd name="connsiteX4" fmla="*/ 228600 w 457200"/>
                    <a:gd name="connsiteY4" fmla="*/ 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0" h="457200">
                      <a:moveTo>
                        <a:pt x="228600" y="0"/>
                      </a:moveTo>
                      <a:cubicBezTo>
                        <a:pt x="354852" y="0"/>
                        <a:pt x="457200" y="102348"/>
                        <a:pt x="457200" y="228600"/>
                      </a:cubicBezTo>
                      <a:cubicBezTo>
                        <a:pt x="457200" y="354852"/>
                        <a:pt x="354852" y="457200"/>
                        <a:pt x="228600" y="457200"/>
                      </a:cubicBezTo>
                      <a:cubicBezTo>
                        <a:pt x="102348" y="457200"/>
                        <a:pt x="0" y="354852"/>
                        <a:pt x="0" y="228600"/>
                      </a:cubicBezTo>
                      <a:cubicBezTo>
                        <a:pt x="0" y="102348"/>
                        <a:pt x="102348" y="0"/>
                        <a:pt x="228600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TextBox 28">
                  <a:hlinkClick r:id="rId39"/>
                  <a:extLst>
                    <a:ext uri="{FF2B5EF4-FFF2-40B4-BE49-F238E27FC236}">
                      <a16:creationId xmlns:a16="http://schemas.microsoft.com/office/drawing/2014/main" id="{39C09047-0F58-5F70-C1D0-9E26FAE3BDBF}"/>
                    </a:ext>
                  </a:extLst>
                </p:cNvPr>
                <p:cNvSpPr txBox="1"/>
                <p:nvPr/>
              </p:nvSpPr>
              <p:spPr>
                <a:xfrm>
                  <a:off x="4293069" y="6543247"/>
                  <a:ext cx="1554480" cy="3462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algn="ctr" defTabSz="228600">
                    <a:defRPr/>
                  </a:pPr>
                  <a:r>
                    <a:rPr lang="en-US" sz="850" dirty="0">
                      <a:latin typeface="Roboto Medium" panose="020B0604020202020204" charset="0"/>
                      <a:ea typeface="Roboto Medium" panose="020B0604020202020204" charset="0"/>
                      <a:cs typeface="Segoe UI Semibold" panose="020B0702040204020203" pitchFamily="34" charset="0"/>
                    </a:rPr>
                    <a:t>Molly Simmons</a:t>
                  </a:r>
                </a:p>
                <a:p>
                  <a:pPr marL="0" lvl="1" algn="ctr" defTabSz="271463">
                    <a:defRPr/>
                  </a:pPr>
                  <a:r>
                    <a:rPr lang="en-US" sz="800" dirty="0">
                      <a:solidFill>
                        <a:srgbClr val="779492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Segoe UI" panose="020B0502040204020203" pitchFamily="34" charset="0"/>
                    </a:rPr>
                    <a:t>SBIC Operating Partner</a:t>
                  </a:r>
                </a:p>
              </p:txBody>
            </p:sp>
          </p:grpSp>
          <p:pic>
            <p:nvPicPr>
              <p:cNvPr id="107" name="Picture 106" descr="A close-up of a person smiling&#10;&#10;Description automatically generated">
                <a:extLst>
                  <a:ext uri="{FF2B5EF4-FFF2-40B4-BE49-F238E27FC236}">
                    <a16:creationId xmlns:a16="http://schemas.microsoft.com/office/drawing/2014/main" id="{970FE000-E171-8F3F-7CC2-8D26EF9769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3" t="3165" r="5749" b="6016"/>
              <a:stretch/>
            </p:blipFill>
            <p:spPr>
              <a:xfrm>
                <a:off x="4038476" y="5908929"/>
                <a:ext cx="731520" cy="731520"/>
              </a:xfrm>
              <a:prstGeom prst="ellipse">
                <a:avLst/>
              </a:prstGeom>
            </p:spPr>
          </p:pic>
        </p:grpSp>
      </p:grpSp>
      <p:pic>
        <p:nvPicPr>
          <p:cNvPr id="33" name="Picture 32" descr="A person in a blue shirt&#10;&#10;Description automatically generated">
            <a:extLst>
              <a:ext uri="{FF2B5EF4-FFF2-40B4-BE49-F238E27FC236}">
                <a16:creationId xmlns:a16="http://schemas.microsoft.com/office/drawing/2014/main" id="{0931B16E-0DE9-B53D-2825-3D79FDEFE1C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64" y="7762880"/>
            <a:ext cx="637177" cy="634383"/>
          </a:xfrm>
          <a:custGeom>
            <a:avLst/>
            <a:gdLst>
              <a:gd name="connsiteX0" fmla="*/ 197105 w 457200"/>
              <a:gd name="connsiteY0" fmla="*/ 0 h 454025"/>
              <a:gd name="connsiteX1" fmla="*/ 260096 w 457200"/>
              <a:gd name="connsiteY1" fmla="*/ 0 h 454025"/>
              <a:gd name="connsiteX2" fmla="*/ 274671 w 457200"/>
              <a:gd name="connsiteY2" fmla="*/ 1469 h 454025"/>
              <a:gd name="connsiteX3" fmla="*/ 457200 w 457200"/>
              <a:gd name="connsiteY3" fmla="*/ 225425 h 454025"/>
              <a:gd name="connsiteX4" fmla="*/ 228600 w 457200"/>
              <a:gd name="connsiteY4" fmla="*/ 454025 h 454025"/>
              <a:gd name="connsiteX5" fmla="*/ 0 w 457200"/>
              <a:gd name="connsiteY5" fmla="*/ 225425 h 454025"/>
              <a:gd name="connsiteX6" fmla="*/ 182529 w 457200"/>
              <a:gd name="connsiteY6" fmla="*/ 1469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454025">
                <a:moveTo>
                  <a:pt x="197105" y="0"/>
                </a:moveTo>
                <a:lnTo>
                  <a:pt x="260096" y="0"/>
                </a:lnTo>
                <a:lnTo>
                  <a:pt x="274671" y="1469"/>
                </a:lnTo>
                <a:cubicBezTo>
                  <a:pt x="378840" y="22786"/>
                  <a:pt x="457200" y="114955"/>
                  <a:pt x="457200" y="225425"/>
                </a:cubicBezTo>
                <a:cubicBezTo>
                  <a:pt x="457200" y="351677"/>
                  <a:pt x="354852" y="454025"/>
                  <a:pt x="228600" y="454025"/>
                </a:cubicBezTo>
                <a:cubicBezTo>
                  <a:pt x="102348" y="454025"/>
                  <a:pt x="0" y="351677"/>
                  <a:pt x="0" y="225425"/>
                </a:cubicBezTo>
                <a:cubicBezTo>
                  <a:pt x="0" y="114955"/>
                  <a:pt x="78360" y="22786"/>
                  <a:pt x="182529" y="146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Picture 8" descr="A person in a black suit&#10;&#10;Description automatically generated">
            <a:extLst>
              <a:ext uri="{FF2B5EF4-FFF2-40B4-BE49-F238E27FC236}">
                <a16:creationId xmlns:a16="http://schemas.microsoft.com/office/drawing/2014/main" id="{7EAD4EEB-1F03-C8B5-3EC3-A0A5E543894D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319" r="12919" b="21375"/>
          <a:stretch/>
        </p:blipFill>
        <p:spPr>
          <a:xfrm>
            <a:off x="5649115" y="6500847"/>
            <a:ext cx="640080" cy="640080"/>
          </a:xfrm>
          <a:custGeom>
            <a:avLst/>
            <a:gdLst>
              <a:gd name="connsiteX0" fmla="*/ 459570 w 919140"/>
              <a:gd name="connsiteY0" fmla="*/ 0 h 919140"/>
              <a:gd name="connsiteX1" fmla="*/ 919140 w 919140"/>
              <a:gd name="connsiteY1" fmla="*/ 459570 h 919140"/>
              <a:gd name="connsiteX2" fmla="*/ 459570 w 919140"/>
              <a:gd name="connsiteY2" fmla="*/ 919140 h 919140"/>
              <a:gd name="connsiteX3" fmla="*/ 0 w 919140"/>
              <a:gd name="connsiteY3" fmla="*/ 459570 h 919140"/>
              <a:gd name="connsiteX4" fmla="*/ 459570 w 919140"/>
              <a:gd name="connsiteY4" fmla="*/ 0 h 91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40" h="919140">
                <a:moveTo>
                  <a:pt x="459570" y="0"/>
                </a:moveTo>
                <a:cubicBezTo>
                  <a:pt x="713384" y="0"/>
                  <a:pt x="919140" y="205756"/>
                  <a:pt x="919140" y="459570"/>
                </a:cubicBezTo>
                <a:cubicBezTo>
                  <a:pt x="919140" y="713384"/>
                  <a:pt x="713384" y="919140"/>
                  <a:pt x="459570" y="919140"/>
                </a:cubicBezTo>
                <a:cubicBezTo>
                  <a:pt x="205756" y="919140"/>
                  <a:pt x="0" y="713384"/>
                  <a:pt x="0" y="459570"/>
                </a:cubicBezTo>
                <a:cubicBezTo>
                  <a:pt x="0" y="205756"/>
                  <a:pt x="205756" y="0"/>
                  <a:pt x="459570" y="0"/>
                </a:cubicBezTo>
                <a:close/>
              </a:path>
            </a:pathLst>
          </a:custGeom>
        </p:spPr>
      </p:pic>
      <p:pic>
        <p:nvPicPr>
          <p:cNvPr id="24" name="Picture 23" descr="A person in a suit&#10;&#10;Description automatically generated">
            <a:extLst>
              <a:ext uri="{FF2B5EF4-FFF2-40B4-BE49-F238E27FC236}">
                <a16:creationId xmlns:a16="http://schemas.microsoft.com/office/drawing/2014/main" id="{273A9054-217C-E917-50EC-9DC413365BBA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 r="13232" b="35475"/>
          <a:stretch/>
        </p:blipFill>
        <p:spPr>
          <a:xfrm>
            <a:off x="4409751" y="7770419"/>
            <a:ext cx="651390" cy="633438"/>
          </a:xfrm>
          <a:prstGeom prst="ellipse">
            <a:avLst/>
          </a:prstGeom>
          <a:noFill/>
        </p:spPr>
      </p:pic>
      <p:pic>
        <p:nvPicPr>
          <p:cNvPr id="226" name="Picture 225" descr="A person in a suit smiling&#10;&#10;Description automatically generated">
            <a:extLst>
              <a:ext uri="{FF2B5EF4-FFF2-40B4-BE49-F238E27FC236}">
                <a16:creationId xmlns:a16="http://schemas.microsoft.com/office/drawing/2014/main" id="{36E9857B-7B7B-6A97-5025-E73B495F8739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r="13321" b="36820"/>
          <a:stretch/>
        </p:blipFill>
        <p:spPr>
          <a:xfrm>
            <a:off x="3112902" y="6516622"/>
            <a:ext cx="637518" cy="627364"/>
          </a:xfrm>
          <a:custGeom>
            <a:avLst/>
            <a:gdLst>
              <a:gd name="connsiteX0" fmla="*/ 459570 w 919140"/>
              <a:gd name="connsiteY0" fmla="*/ 0 h 919140"/>
              <a:gd name="connsiteX1" fmla="*/ 919140 w 919140"/>
              <a:gd name="connsiteY1" fmla="*/ 459570 h 919140"/>
              <a:gd name="connsiteX2" fmla="*/ 459570 w 919140"/>
              <a:gd name="connsiteY2" fmla="*/ 919140 h 919140"/>
              <a:gd name="connsiteX3" fmla="*/ 0 w 919140"/>
              <a:gd name="connsiteY3" fmla="*/ 459570 h 919140"/>
              <a:gd name="connsiteX4" fmla="*/ 459570 w 919140"/>
              <a:gd name="connsiteY4" fmla="*/ 0 h 91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140" h="919140">
                <a:moveTo>
                  <a:pt x="459570" y="0"/>
                </a:moveTo>
                <a:cubicBezTo>
                  <a:pt x="713384" y="0"/>
                  <a:pt x="919140" y="205756"/>
                  <a:pt x="919140" y="459570"/>
                </a:cubicBezTo>
                <a:cubicBezTo>
                  <a:pt x="919140" y="713384"/>
                  <a:pt x="713384" y="919140"/>
                  <a:pt x="459570" y="919140"/>
                </a:cubicBezTo>
                <a:cubicBezTo>
                  <a:pt x="205756" y="919140"/>
                  <a:pt x="0" y="713384"/>
                  <a:pt x="0" y="459570"/>
                </a:cubicBezTo>
                <a:cubicBezTo>
                  <a:pt x="0" y="205756"/>
                  <a:pt x="205756" y="0"/>
                  <a:pt x="459570" y="0"/>
                </a:cubicBezTo>
                <a:close/>
              </a:path>
            </a:pathLst>
          </a:custGeom>
        </p:spPr>
      </p:pic>
      <p:pic>
        <p:nvPicPr>
          <p:cNvPr id="241" name="Picture 240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1F37CD24-00AD-C04D-0C09-11FDD290D56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80" y="7761537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3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3C3B"/>
      </a:dk2>
      <a:lt2>
        <a:srgbClr val="F2F0EA"/>
      </a:lt2>
      <a:accent1>
        <a:srgbClr val="646865"/>
      </a:accent1>
      <a:accent2>
        <a:srgbClr val="C2B49A"/>
      </a:accent2>
      <a:accent3>
        <a:srgbClr val="80716A"/>
      </a:accent3>
      <a:accent4>
        <a:srgbClr val="5A8157"/>
      </a:accent4>
      <a:accent5>
        <a:srgbClr val="779492"/>
      </a:accent5>
      <a:accent6>
        <a:srgbClr val="DAD2C2"/>
      </a:accent6>
      <a:hlink>
        <a:srgbClr val="2F3C3B"/>
      </a:hlink>
      <a:folHlink>
        <a:srgbClr val="77949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9FE92872F4344B52D2D4E58152853" ma:contentTypeVersion="12" ma:contentTypeDescription="Create a new document." ma:contentTypeScope="" ma:versionID="ebd78f707b1793162feaf57762ae4498">
  <xsd:schema xmlns:xsd="http://www.w3.org/2001/XMLSchema" xmlns:xs="http://www.w3.org/2001/XMLSchema" xmlns:p="http://schemas.microsoft.com/office/2006/metadata/properties" xmlns:ns3="ac0cebb9-4d02-4736-8d50-0479364d0e85" xmlns:ns4="755e3f05-0022-4306-a4eb-0af3207ca70b" targetNamespace="http://schemas.microsoft.com/office/2006/metadata/properties" ma:root="true" ma:fieldsID="4290cf6c707840169f51d180a9589902" ns3:_="" ns4:_="">
    <xsd:import namespace="ac0cebb9-4d02-4736-8d50-0479364d0e85"/>
    <xsd:import namespace="755e3f05-0022-4306-a4eb-0af3207ca7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cebb9-4d02-4736-8d50-0479364d0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e3f05-0022-4306-a4eb-0af3207ca7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0cebb9-4d02-4736-8d50-0479364d0e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3C708D-5F92-4450-A72D-15846EEDD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cebb9-4d02-4736-8d50-0479364d0e85"/>
    <ds:schemaRef ds:uri="755e3f05-0022-4306-a4eb-0af3207ca7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87708-0175-46F2-8690-A7C00618F270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c0cebb9-4d02-4736-8d50-0479364d0e85"/>
    <ds:schemaRef ds:uri="http://schemas.microsoft.com/office/2006/metadata/properties"/>
    <ds:schemaRef ds:uri="http://schemas.microsoft.com/office/2006/documentManagement/types"/>
    <ds:schemaRef ds:uri="755e3f05-0022-4306-a4eb-0af3207ca70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E1A615E-DDC8-4E38-B9A2-A81282762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6894</TotalTime>
  <Words>853</Words>
  <Application>Microsoft Office PowerPoint</Application>
  <PresentationFormat>On-screen Show (4:3)</PresentationFormat>
  <Paragraphs>156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Roboto Black</vt:lpstr>
      <vt:lpstr>Roboto Light</vt:lpstr>
      <vt:lpstr>Roboto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Macasero</dc:creator>
  <cp:lastModifiedBy>Mark Chinetti</cp:lastModifiedBy>
  <cp:revision>294</cp:revision>
  <cp:lastPrinted>2024-04-17T19:37:36Z</cp:lastPrinted>
  <dcterms:created xsi:type="dcterms:W3CDTF">2020-08-25T05:56:06Z</dcterms:created>
  <dcterms:modified xsi:type="dcterms:W3CDTF">2024-04-17T19:37:51Z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0x0101001E59FE92872F4344B52D2D4E58152853</vt:lpwstr>
  </property>
</Properties>
</file>